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5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6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F4B6A-896B-4F53-855A-6C757CB2B12B}" v="60" dt="2022-01-23T16:58:46.405"/>
    <p1510:client id="{31D0265D-9972-4E4E-93FF-BB3273187910}" vWet="273" dt="2022-01-23T16:41:34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93" autoAdjust="0"/>
    <p:restoredTop sz="95033" autoAdjust="0"/>
  </p:normalViewPr>
  <p:slideViewPr>
    <p:cSldViewPr snapToGrid="0">
      <p:cViewPr varScale="1">
        <p:scale>
          <a:sx n="43" d="100"/>
          <a:sy n="43" d="100"/>
        </p:scale>
        <p:origin x="77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eriswyl Aline Pauline" userId="b98056d9-1b01-41a9-a5c0-3766f9477b60" providerId="ADAL" clId="{0ED5F49A-D510-45CE-BC12-377B3FA6F018}"/>
    <pc:docChg chg="undo custSel addSld delSld modSld">
      <pc:chgData name="Baeriswyl Aline Pauline" userId="b98056d9-1b01-41a9-a5c0-3766f9477b60" providerId="ADAL" clId="{0ED5F49A-D510-45CE-BC12-377B3FA6F018}" dt="2022-01-10T13:50:01.335" v="1607" actId="20577"/>
      <pc:docMkLst>
        <pc:docMk/>
      </pc:docMkLst>
      <pc:sldChg chg="addSp delSp modSp mod modMedia setBg addAnim delAnim setClrOvrMap">
        <pc:chgData name="Baeriswyl Aline Pauline" userId="b98056d9-1b01-41a9-a5c0-3766f9477b60" providerId="ADAL" clId="{0ED5F49A-D510-45CE-BC12-377B3FA6F018}" dt="2022-01-10T13:35:13.654" v="887" actId="1076"/>
        <pc:sldMkLst>
          <pc:docMk/>
          <pc:sldMk cId="2424917873" sldId="256"/>
        </pc:sldMkLst>
        <pc:spChg chg="mod">
          <ac:chgData name="Baeriswyl Aline Pauline" userId="b98056d9-1b01-41a9-a5c0-3766f9477b60" providerId="ADAL" clId="{0ED5F49A-D510-45CE-BC12-377B3FA6F018}" dt="2022-01-10T13:35:13.654" v="887" actId="1076"/>
          <ac:spMkLst>
            <pc:docMk/>
            <pc:sldMk cId="2424917873" sldId="256"/>
            <ac:spMk id="2" creationId="{EB03274D-FA4C-4307-9824-1A9A4BD6FDE7}"/>
          </ac:spMkLst>
        </pc:spChg>
        <pc:spChg chg="mod">
          <ac:chgData name="Baeriswyl Aline Pauline" userId="b98056d9-1b01-41a9-a5c0-3766f9477b60" providerId="ADAL" clId="{0ED5F49A-D510-45CE-BC12-377B3FA6F018}" dt="2022-01-10T13:35:13.654" v="887" actId="1076"/>
          <ac:spMkLst>
            <pc:docMk/>
            <pc:sldMk cId="2424917873" sldId="256"/>
            <ac:spMk id="3" creationId="{962C6D33-6D69-4FDB-9BDF-033BF7D05C8C}"/>
          </ac:spMkLst>
        </pc:spChg>
        <pc:spChg chg="add del">
          <ac:chgData name="Baeriswyl Aline Pauline" userId="b98056d9-1b01-41a9-a5c0-3766f9477b60" providerId="ADAL" clId="{0ED5F49A-D510-45CE-BC12-377B3FA6F018}" dt="2022-01-10T13:21:53.965" v="402" actId="26606"/>
          <ac:spMkLst>
            <pc:docMk/>
            <pc:sldMk cId="2424917873" sldId="256"/>
            <ac:spMk id="9" creationId="{71B2258F-86CA-4D4D-8270-BC05FCDEBFB3}"/>
          </ac:spMkLst>
        </pc:spChg>
        <pc:spChg chg="add del">
          <ac:chgData name="Baeriswyl Aline Pauline" userId="b98056d9-1b01-41a9-a5c0-3766f9477b60" providerId="ADAL" clId="{0ED5F49A-D510-45CE-BC12-377B3FA6F018}" dt="2022-01-10T13:21:55.612" v="406" actId="26606"/>
          <ac:spMkLst>
            <pc:docMk/>
            <pc:sldMk cId="2424917873" sldId="256"/>
            <ac:spMk id="11" creationId="{71B2258F-86CA-4D4D-8270-BC05FCDEBFB3}"/>
          </ac:spMkLst>
        </pc:spChg>
        <pc:spChg chg="add del">
          <ac:chgData name="Baeriswyl Aline Pauline" userId="b98056d9-1b01-41a9-a5c0-3766f9477b60" providerId="ADAL" clId="{0ED5F49A-D510-45CE-BC12-377B3FA6F018}" dt="2022-01-10T13:22:06.303" v="410" actId="26606"/>
          <ac:spMkLst>
            <pc:docMk/>
            <pc:sldMk cId="2424917873" sldId="256"/>
            <ac:spMk id="14" creationId="{C1DD1A8A-57D5-4A81-AD04-532B043C5611}"/>
          </ac:spMkLst>
        </pc:spChg>
        <pc:spChg chg="add del">
          <ac:chgData name="Baeriswyl Aline Pauline" userId="b98056d9-1b01-41a9-a5c0-3766f9477b60" providerId="ADAL" clId="{0ED5F49A-D510-45CE-BC12-377B3FA6F018}" dt="2022-01-10T13:22:06.303" v="410" actId="26606"/>
          <ac:spMkLst>
            <pc:docMk/>
            <pc:sldMk cId="2424917873" sldId="256"/>
            <ac:spMk id="16" creationId="{007891EC-4501-44ED-A8C8-B11B6DB767AB}"/>
          </ac:spMkLst>
        </pc:spChg>
        <pc:spChg chg="add del">
          <ac:chgData name="Baeriswyl Aline Pauline" userId="b98056d9-1b01-41a9-a5c0-3766f9477b60" providerId="ADAL" clId="{0ED5F49A-D510-45CE-BC12-377B3FA6F018}" dt="2022-01-10T13:22:07.194" v="414" actId="26606"/>
          <ac:spMkLst>
            <pc:docMk/>
            <pc:sldMk cId="2424917873" sldId="256"/>
            <ac:spMk id="18" creationId="{71B2258F-86CA-4D4D-8270-BC05FCDEBFB3}"/>
          </ac:spMkLst>
        </pc:spChg>
        <pc:spChg chg="add">
          <ac:chgData name="Baeriswyl Aline Pauline" userId="b98056d9-1b01-41a9-a5c0-3766f9477b60" providerId="ADAL" clId="{0ED5F49A-D510-45CE-BC12-377B3FA6F018}" dt="2022-01-10T13:22:07.246" v="415" actId="26606"/>
          <ac:spMkLst>
            <pc:docMk/>
            <pc:sldMk cId="2424917873" sldId="256"/>
            <ac:spMk id="21" creationId="{71B2258F-86CA-4D4D-8270-BC05FCDEBFB3}"/>
          </ac:spMkLst>
        </pc:spChg>
        <pc:picChg chg="add del">
          <ac:chgData name="Baeriswyl Aline Pauline" userId="b98056d9-1b01-41a9-a5c0-3766f9477b60" providerId="ADAL" clId="{0ED5F49A-D510-45CE-BC12-377B3FA6F018}" dt="2022-01-10T13:21:53.965" v="402" actId="26606"/>
          <ac:picMkLst>
            <pc:docMk/>
            <pc:sldMk cId="2424917873" sldId="256"/>
            <ac:picMk id="5" creationId="{0A99B779-F96D-4700-95B6-1EE75A5C7731}"/>
          </ac:picMkLst>
        </pc:picChg>
        <pc:picChg chg="add del">
          <ac:chgData name="Baeriswyl Aline Pauline" userId="b98056d9-1b01-41a9-a5c0-3766f9477b60" providerId="ADAL" clId="{0ED5F49A-D510-45CE-BC12-377B3FA6F018}" dt="2022-01-10T13:21:55.612" v="406" actId="26606"/>
          <ac:picMkLst>
            <pc:docMk/>
            <pc:sldMk cId="2424917873" sldId="256"/>
            <ac:picMk id="12" creationId="{CCAD02BD-D0F2-46ED-978B-77046CDF8F50}"/>
          </ac:picMkLst>
        </pc:picChg>
        <pc:picChg chg="add del mod">
          <ac:chgData name="Baeriswyl Aline Pauline" userId="b98056d9-1b01-41a9-a5c0-3766f9477b60" providerId="ADAL" clId="{0ED5F49A-D510-45CE-BC12-377B3FA6F018}" dt="2022-01-10T13:22:06.303" v="410" actId="26606"/>
          <ac:picMkLst>
            <pc:docMk/>
            <pc:sldMk cId="2424917873" sldId="256"/>
            <ac:picMk id="15" creationId="{D9C2C2B3-7C34-4595-B62F-85AB05BFCBA3}"/>
          </ac:picMkLst>
        </pc:picChg>
        <pc:picChg chg="add del">
          <ac:chgData name="Baeriswyl Aline Pauline" userId="b98056d9-1b01-41a9-a5c0-3766f9477b60" providerId="ADAL" clId="{0ED5F49A-D510-45CE-BC12-377B3FA6F018}" dt="2022-01-10T13:22:07.194" v="414" actId="26606"/>
          <ac:picMkLst>
            <pc:docMk/>
            <pc:sldMk cId="2424917873" sldId="256"/>
            <ac:picMk id="19" creationId="{CCAD02BD-D0F2-46ED-978B-77046CDF8F50}"/>
          </ac:picMkLst>
        </pc:picChg>
        <pc:picChg chg="add">
          <ac:chgData name="Baeriswyl Aline Pauline" userId="b98056d9-1b01-41a9-a5c0-3766f9477b60" providerId="ADAL" clId="{0ED5F49A-D510-45CE-BC12-377B3FA6F018}" dt="2022-01-10T13:22:07.246" v="415" actId="26606"/>
          <ac:picMkLst>
            <pc:docMk/>
            <pc:sldMk cId="2424917873" sldId="256"/>
            <ac:picMk id="22" creationId="{0A99B779-F96D-4700-95B6-1EE75A5C7731}"/>
          </ac:picMkLst>
        </pc:picChg>
      </pc:sldChg>
      <pc:sldChg chg="addSp delSp modSp mod setBg setClrOvrMap">
        <pc:chgData name="Baeriswyl Aline Pauline" userId="b98056d9-1b01-41a9-a5c0-3766f9477b60" providerId="ADAL" clId="{0ED5F49A-D510-45CE-BC12-377B3FA6F018}" dt="2022-01-10T13:38:33.995" v="1239" actId="20577"/>
        <pc:sldMkLst>
          <pc:docMk/>
          <pc:sldMk cId="2416277093" sldId="257"/>
        </pc:sldMkLst>
        <pc:spChg chg="mod">
          <ac:chgData name="Baeriswyl Aline Pauline" userId="b98056d9-1b01-41a9-a5c0-3766f9477b60" providerId="ADAL" clId="{0ED5F49A-D510-45CE-BC12-377B3FA6F018}" dt="2022-01-10T13:22:28.955" v="421" actId="26606"/>
          <ac:spMkLst>
            <pc:docMk/>
            <pc:sldMk cId="2416277093" sldId="257"/>
            <ac:spMk id="2" creationId="{76609266-D871-429B-90EA-36892BAED6D4}"/>
          </ac:spMkLst>
        </pc:spChg>
        <pc:spChg chg="add del mod">
          <ac:chgData name="Baeriswyl Aline Pauline" userId="b98056d9-1b01-41a9-a5c0-3766f9477b60" providerId="ADAL" clId="{0ED5F49A-D510-45CE-BC12-377B3FA6F018}" dt="2022-01-10T13:38:33.995" v="1239" actId="20577"/>
          <ac:spMkLst>
            <pc:docMk/>
            <pc:sldMk cId="2416277093" sldId="257"/>
            <ac:spMk id="3" creationId="{C3E13C76-48FA-4317-BAE2-0A1819A5C978}"/>
          </ac:spMkLst>
        </pc:spChg>
        <pc:spChg chg="add del">
          <ac:chgData name="Baeriswyl Aline Pauline" userId="b98056d9-1b01-41a9-a5c0-3766f9477b60" providerId="ADAL" clId="{0ED5F49A-D510-45CE-BC12-377B3FA6F018}" dt="2022-01-10T13:22:23.223" v="419" actId="26606"/>
          <ac:spMkLst>
            <pc:docMk/>
            <pc:sldMk cId="2416277093" sldId="257"/>
            <ac:spMk id="9" creationId="{BACC6370-2D7E-4714-9D71-7542949D7D5D}"/>
          </ac:spMkLst>
        </pc:spChg>
        <pc:spChg chg="add del">
          <ac:chgData name="Baeriswyl Aline Pauline" userId="b98056d9-1b01-41a9-a5c0-3766f9477b60" providerId="ADAL" clId="{0ED5F49A-D510-45CE-BC12-377B3FA6F018}" dt="2022-01-10T13:22:23.223" v="419" actId="26606"/>
          <ac:spMkLst>
            <pc:docMk/>
            <pc:sldMk cId="2416277093" sldId="257"/>
            <ac:spMk id="11" creationId="{F68B3F68-107C-434F-AA38-110D5EA91B85}"/>
          </ac:spMkLst>
        </pc:spChg>
        <pc:spChg chg="add del">
          <ac:chgData name="Baeriswyl Aline Pauline" userId="b98056d9-1b01-41a9-a5c0-3766f9477b60" providerId="ADAL" clId="{0ED5F49A-D510-45CE-BC12-377B3FA6F018}" dt="2022-01-10T13:22:23.223" v="419" actId="26606"/>
          <ac:spMkLst>
            <pc:docMk/>
            <pc:sldMk cId="2416277093" sldId="257"/>
            <ac:spMk id="13" creationId="{AAD0DBB9-1A4B-4391-81D4-CB19F9AB918A}"/>
          </ac:spMkLst>
        </pc:spChg>
        <pc:spChg chg="add del">
          <ac:chgData name="Baeriswyl Aline Pauline" userId="b98056d9-1b01-41a9-a5c0-3766f9477b60" providerId="ADAL" clId="{0ED5F49A-D510-45CE-BC12-377B3FA6F018}" dt="2022-01-10T13:22:23.223" v="419" actId="26606"/>
          <ac:spMkLst>
            <pc:docMk/>
            <pc:sldMk cId="2416277093" sldId="257"/>
            <ac:spMk id="15" creationId="{063BBA22-50EA-4C4D-BE05-F1CE4E63AA56}"/>
          </ac:spMkLst>
        </pc:spChg>
        <pc:spChg chg="add del">
          <ac:chgData name="Baeriswyl Aline Pauline" userId="b98056d9-1b01-41a9-a5c0-3766f9477b60" providerId="ADAL" clId="{0ED5F49A-D510-45CE-BC12-377B3FA6F018}" dt="2022-01-10T13:22:28.955" v="421" actId="26606"/>
          <ac:spMkLst>
            <pc:docMk/>
            <pc:sldMk cId="2416277093" sldId="257"/>
            <ac:spMk id="17" creationId="{9228552E-C8B1-4A80-8448-0787CE0FC704}"/>
          </ac:spMkLst>
        </pc:spChg>
        <pc:spChg chg="add del">
          <ac:chgData name="Baeriswyl Aline Pauline" userId="b98056d9-1b01-41a9-a5c0-3766f9477b60" providerId="ADAL" clId="{0ED5F49A-D510-45CE-BC12-377B3FA6F018}" dt="2022-01-10T13:22:28.955" v="421" actId="26606"/>
          <ac:spMkLst>
            <pc:docMk/>
            <pc:sldMk cId="2416277093" sldId="257"/>
            <ac:spMk id="19" creationId="{C3E13C76-48FA-4317-BAE2-0A1819A5C978}"/>
          </ac:spMkLst>
        </pc:spChg>
        <pc:graphicFrameChg chg="add del">
          <ac:chgData name="Baeriswyl Aline Pauline" userId="b98056d9-1b01-41a9-a5c0-3766f9477b60" providerId="ADAL" clId="{0ED5F49A-D510-45CE-BC12-377B3FA6F018}" dt="2022-01-10T13:22:23.223" v="419" actId="26606"/>
          <ac:graphicFrameMkLst>
            <pc:docMk/>
            <pc:sldMk cId="2416277093" sldId="257"/>
            <ac:graphicFrameMk id="5" creationId="{3B3B0503-EA54-4126-B8F5-E0DACA4D4A9A}"/>
          </ac:graphicFrameMkLst>
        </pc:graphicFrameChg>
        <pc:picChg chg="add del">
          <ac:chgData name="Baeriswyl Aline Pauline" userId="b98056d9-1b01-41a9-a5c0-3766f9477b60" providerId="ADAL" clId="{0ED5F49A-D510-45CE-BC12-377B3FA6F018}" dt="2022-01-10T13:22:28.955" v="421" actId="26606"/>
          <ac:picMkLst>
            <pc:docMk/>
            <pc:sldMk cId="2416277093" sldId="257"/>
            <ac:picMk id="18" creationId="{5B6922FE-362F-4666-9EE7-9CF08A62CC58}"/>
          </ac:picMkLst>
        </pc:picChg>
      </pc:sldChg>
      <pc:sldChg chg="modSp new mod">
        <pc:chgData name="Baeriswyl Aline Pauline" userId="b98056d9-1b01-41a9-a5c0-3766f9477b60" providerId="ADAL" clId="{0ED5F49A-D510-45CE-BC12-377B3FA6F018}" dt="2022-01-10T13:50:01.335" v="1607" actId="20577"/>
        <pc:sldMkLst>
          <pc:docMk/>
          <pc:sldMk cId="1863516320" sldId="258"/>
        </pc:sldMkLst>
        <pc:spChg chg="mod">
          <ac:chgData name="Baeriswyl Aline Pauline" userId="b98056d9-1b01-41a9-a5c0-3766f9477b60" providerId="ADAL" clId="{0ED5F49A-D510-45CE-BC12-377B3FA6F018}" dt="2022-01-10T13:41:43.056" v="1445" actId="20577"/>
          <ac:spMkLst>
            <pc:docMk/>
            <pc:sldMk cId="1863516320" sldId="258"/>
            <ac:spMk id="2" creationId="{DDA5B775-B194-4F90-A3A0-1BF6EC003791}"/>
          </ac:spMkLst>
        </pc:spChg>
        <pc:spChg chg="mod">
          <ac:chgData name="Baeriswyl Aline Pauline" userId="b98056d9-1b01-41a9-a5c0-3766f9477b60" providerId="ADAL" clId="{0ED5F49A-D510-45CE-BC12-377B3FA6F018}" dt="2022-01-10T13:50:01.335" v="1607" actId="20577"/>
          <ac:spMkLst>
            <pc:docMk/>
            <pc:sldMk cId="1863516320" sldId="258"/>
            <ac:spMk id="3" creationId="{431DCB8C-E047-46A3-B638-C4D2AC992AF0}"/>
          </ac:spMkLst>
        </pc:spChg>
      </pc:sldChg>
      <pc:sldChg chg="modSp new mod">
        <pc:chgData name="Baeriswyl Aline Pauline" userId="b98056d9-1b01-41a9-a5c0-3766f9477b60" providerId="ADAL" clId="{0ED5F49A-D510-45CE-BC12-377B3FA6F018}" dt="2022-01-10T13:28:18.466" v="593" actId="20577"/>
        <pc:sldMkLst>
          <pc:docMk/>
          <pc:sldMk cId="3303029466" sldId="259"/>
        </pc:sldMkLst>
        <pc:spChg chg="mod">
          <ac:chgData name="Baeriswyl Aline Pauline" userId="b98056d9-1b01-41a9-a5c0-3766f9477b60" providerId="ADAL" clId="{0ED5F49A-D510-45CE-BC12-377B3FA6F018}" dt="2022-01-10T13:19:08.597" v="61" actId="20577"/>
          <ac:spMkLst>
            <pc:docMk/>
            <pc:sldMk cId="3303029466" sldId="259"/>
            <ac:spMk id="2" creationId="{BD660408-974B-4CBC-9FF9-222FBD19A0DB}"/>
          </ac:spMkLst>
        </pc:spChg>
        <pc:spChg chg="mod">
          <ac:chgData name="Baeriswyl Aline Pauline" userId="b98056d9-1b01-41a9-a5c0-3766f9477b60" providerId="ADAL" clId="{0ED5F49A-D510-45CE-BC12-377B3FA6F018}" dt="2022-01-10T13:28:18.466" v="593" actId="20577"/>
          <ac:spMkLst>
            <pc:docMk/>
            <pc:sldMk cId="3303029466" sldId="259"/>
            <ac:spMk id="3" creationId="{32CBD8A9-B246-4560-8A89-7B8513546376}"/>
          </ac:spMkLst>
        </pc:spChg>
      </pc:sldChg>
      <pc:sldChg chg="modSp new del mod">
        <pc:chgData name="Baeriswyl Aline Pauline" userId="b98056d9-1b01-41a9-a5c0-3766f9477b60" providerId="ADAL" clId="{0ED5F49A-D510-45CE-BC12-377B3FA6F018}" dt="2022-01-10T13:20:46.194" v="308" actId="47"/>
        <pc:sldMkLst>
          <pc:docMk/>
          <pc:sldMk cId="3601796799" sldId="260"/>
        </pc:sldMkLst>
        <pc:spChg chg="mod">
          <ac:chgData name="Baeriswyl Aline Pauline" userId="b98056d9-1b01-41a9-a5c0-3766f9477b60" providerId="ADAL" clId="{0ED5F49A-D510-45CE-BC12-377B3FA6F018}" dt="2022-01-10T13:19:17.596" v="85" actId="20577"/>
          <ac:spMkLst>
            <pc:docMk/>
            <pc:sldMk cId="3601796799" sldId="260"/>
            <ac:spMk id="2" creationId="{D0F63BB3-206E-45AE-B045-10741E8E2E36}"/>
          </ac:spMkLst>
        </pc:spChg>
      </pc:sldChg>
      <pc:sldChg chg="modSp new mod">
        <pc:chgData name="Baeriswyl Aline Pauline" userId="b98056d9-1b01-41a9-a5c0-3766f9477b60" providerId="ADAL" clId="{0ED5F49A-D510-45CE-BC12-377B3FA6F018}" dt="2022-01-10T13:45:56.822" v="1580" actId="20577"/>
        <pc:sldMkLst>
          <pc:docMk/>
          <pc:sldMk cId="1389844647" sldId="261"/>
        </pc:sldMkLst>
        <pc:spChg chg="mod">
          <ac:chgData name="Baeriswyl Aline Pauline" userId="b98056d9-1b01-41a9-a5c0-3766f9477b60" providerId="ADAL" clId="{0ED5F49A-D510-45CE-BC12-377B3FA6F018}" dt="2022-01-10T13:19:32.725" v="113" actId="20577"/>
          <ac:spMkLst>
            <pc:docMk/>
            <pc:sldMk cId="1389844647" sldId="261"/>
            <ac:spMk id="2" creationId="{9A5C135B-D2A0-451E-8C02-49708EF5AE1F}"/>
          </ac:spMkLst>
        </pc:spChg>
        <pc:spChg chg="mod">
          <ac:chgData name="Baeriswyl Aline Pauline" userId="b98056d9-1b01-41a9-a5c0-3766f9477b60" providerId="ADAL" clId="{0ED5F49A-D510-45CE-BC12-377B3FA6F018}" dt="2022-01-10T13:45:56.822" v="1580" actId="20577"/>
          <ac:spMkLst>
            <pc:docMk/>
            <pc:sldMk cId="1389844647" sldId="261"/>
            <ac:spMk id="3" creationId="{CA1FED7B-8AB6-4705-A1C5-103B2F662E63}"/>
          </ac:spMkLst>
        </pc:spChg>
      </pc:sldChg>
      <pc:sldChg chg="modSp new mod">
        <pc:chgData name="Baeriswyl Aline Pauline" userId="b98056d9-1b01-41a9-a5c0-3766f9477b60" providerId="ADAL" clId="{0ED5F49A-D510-45CE-BC12-377B3FA6F018}" dt="2022-01-10T13:44:06.722" v="1575" actId="20577"/>
        <pc:sldMkLst>
          <pc:docMk/>
          <pc:sldMk cId="3863748081" sldId="262"/>
        </pc:sldMkLst>
        <pc:spChg chg="mod">
          <ac:chgData name="Baeriswyl Aline Pauline" userId="b98056d9-1b01-41a9-a5c0-3766f9477b60" providerId="ADAL" clId="{0ED5F49A-D510-45CE-BC12-377B3FA6F018}" dt="2022-01-10T13:19:43.037" v="147" actId="20577"/>
          <ac:spMkLst>
            <pc:docMk/>
            <pc:sldMk cId="3863748081" sldId="262"/>
            <ac:spMk id="2" creationId="{748D9450-A146-44FB-9D28-DFBB36FC273A}"/>
          </ac:spMkLst>
        </pc:spChg>
        <pc:spChg chg="mod">
          <ac:chgData name="Baeriswyl Aline Pauline" userId="b98056d9-1b01-41a9-a5c0-3766f9477b60" providerId="ADAL" clId="{0ED5F49A-D510-45CE-BC12-377B3FA6F018}" dt="2022-01-10T13:44:06.722" v="1575" actId="20577"/>
          <ac:spMkLst>
            <pc:docMk/>
            <pc:sldMk cId="3863748081" sldId="262"/>
            <ac:spMk id="3" creationId="{1B1E89B1-3FA1-44F7-920F-5579F13C02A1}"/>
          </ac:spMkLst>
        </pc:spChg>
      </pc:sldChg>
      <pc:sldChg chg="modSp new mod">
        <pc:chgData name="Baeriswyl Aline Pauline" userId="b98056d9-1b01-41a9-a5c0-3766f9477b60" providerId="ADAL" clId="{0ED5F49A-D510-45CE-BC12-377B3FA6F018}" dt="2022-01-10T13:21:20.839" v="398" actId="20577"/>
        <pc:sldMkLst>
          <pc:docMk/>
          <pc:sldMk cId="813715631" sldId="263"/>
        </pc:sldMkLst>
        <pc:spChg chg="mod">
          <ac:chgData name="Baeriswyl Aline Pauline" userId="b98056d9-1b01-41a9-a5c0-3766f9477b60" providerId="ADAL" clId="{0ED5F49A-D510-45CE-BC12-377B3FA6F018}" dt="2022-01-10T13:21:15.794" v="382" actId="313"/>
          <ac:spMkLst>
            <pc:docMk/>
            <pc:sldMk cId="813715631" sldId="263"/>
            <ac:spMk id="2" creationId="{19030C94-A6E6-4C27-8063-CFEDFCC2D107}"/>
          </ac:spMkLst>
        </pc:spChg>
        <pc:spChg chg="mod">
          <ac:chgData name="Baeriswyl Aline Pauline" userId="b98056d9-1b01-41a9-a5c0-3766f9477b60" providerId="ADAL" clId="{0ED5F49A-D510-45CE-BC12-377B3FA6F018}" dt="2022-01-10T13:21:20.839" v="398" actId="20577"/>
          <ac:spMkLst>
            <pc:docMk/>
            <pc:sldMk cId="813715631" sldId="263"/>
            <ac:spMk id="3" creationId="{68712950-A0AB-40C3-AF8E-E40B473DB205}"/>
          </ac:spMkLst>
        </pc:spChg>
      </pc:sldChg>
      <pc:sldChg chg="addSp modSp new mod setBg setClrOvrMap">
        <pc:chgData name="Baeriswyl Aline Pauline" userId="b98056d9-1b01-41a9-a5c0-3766f9477b60" providerId="ADAL" clId="{0ED5F49A-D510-45CE-BC12-377B3FA6F018}" dt="2022-01-10T13:41:21.620" v="1437" actId="1076"/>
        <pc:sldMkLst>
          <pc:docMk/>
          <pc:sldMk cId="2177670425" sldId="264"/>
        </pc:sldMkLst>
        <pc:spChg chg="mod">
          <ac:chgData name="Baeriswyl Aline Pauline" userId="b98056d9-1b01-41a9-a5c0-3766f9477b60" providerId="ADAL" clId="{0ED5F49A-D510-45CE-BC12-377B3FA6F018}" dt="2022-01-10T13:41:14.716" v="1433" actId="403"/>
          <ac:spMkLst>
            <pc:docMk/>
            <pc:sldMk cId="2177670425" sldId="264"/>
            <ac:spMk id="2" creationId="{5E0F2FF3-5769-487D-A348-FBA8D1D9E673}"/>
          </ac:spMkLst>
        </pc:spChg>
        <pc:spChg chg="mod">
          <ac:chgData name="Baeriswyl Aline Pauline" userId="b98056d9-1b01-41a9-a5c0-3766f9477b60" providerId="ADAL" clId="{0ED5F49A-D510-45CE-BC12-377B3FA6F018}" dt="2022-01-10T13:41:08.099" v="1425" actId="1076"/>
          <ac:spMkLst>
            <pc:docMk/>
            <pc:sldMk cId="2177670425" sldId="264"/>
            <ac:spMk id="3" creationId="{6ADF8BEB-1901-479D-A4D3-2F13036EA26D}"/>
          </ac:spMkLst>
        </pc:spChg>
        <pc:spChg chg="add mod">
          <ac:chgData name="Baeriswyl Aline Pauline" userId="b98056d9-1b01-41a9-a5c0-3766f9477b60" providerId="ADAL" clId="{0ED5F49A-D510-45CE-BC12-377B3FA6F018}" dt="2022-01-10T13:41:21.620" v="1437" actId="1076"/>
          <ac:spMkLst>
            <pc:docMk/>
            <pc:sldMk cId="2177670425" sldId="264"/>
            <ac:spMk id="4" creationId="{EC28BEA3-2BC8-4B1A-937A-E5B2C221FA5C}"/>
          </ac:spMkLst>
        </pc:spChg>
        <pc:spChg chg="add">
          <ac:chgData name="Baeriswyl Aline Pauline" userId="b98056d9-1b01-41a9-a5c0-3766f9477b60" providerId="ADAL" clId="{0ED5F49A-D510-45CE-BC12-377B3FA6F018}" dt="2022-01-10T13:40:45.686" v="1415" actId="26606"/>
          <ac:spMkLst>
            <pc:docMk/>
            <pc:sldMk cId="2177670425" sldId="264"/>
            <ac:spMk id="9" creationId="{8045BF01-625E-4022-91E5-488DB3FCB734}"/>
          </ac:spMkLst>
        </pc:spChg>
        <pc:spChg chg="add">
          <ac:chgData name="Baeriswyl Aline Pauline" userId="b98056d9-1b01-41a9-a5c0-3766f9477b60" providerId="ADAL" clId="{0ED5F49A-D510-45CE-BC12-377B3FA6F018}" dt="2022-01-10T13:40:45.686" v="1415" actId="26606"/>
          <ac:spMkLst>
            <pc:docMk/>
            <pc:sldMk cId="2177670425" sldId="264"/>
            <ac:spMk id="11" creationId="{0E442549-290E-4B7E-892E-F2DB911DD205}"/>
          </ac:spMkLst>
        </pc:spChg>
      </pc:sldChg>
    </pc:docChg>
  </pc:docChgLst>
  <pc:docChgLst>
    <pc:chgData name="Fourquaux Maxime" userId="70efdd8c-5558-4028-9278-b7c64811dd03" providerId="ADAL" clId="{D1968749-F77B-480F-9280-47D4FC67B4EA}"/>
    <pc:docChg chg="undo custSel modSld modMainMaster">
      <pc:chgData name="Fourquaux Maxime" userId="70efdd8c-5558-4028-9278-b7c64811dd03" providerId="ADAL" clId="{D1968749-F77B-480F-9280-47D4FC67B4EA}" dt="2022-01-10T14:57:00.803" v="2359"/>
      <pc:docMkLst>
        <pc:docMk/>
      </pc:docMkLst>
      <pc:sldChg chg="modSp mod">
        <pc:chgData name="Fourquaux Maxime" userId="70efdd8c-5558-4028-9278-b7c64811dd03" providerId="ADAL" clId="{D1968749-F77B-480F-9280-47D4FC67B4EA}" dt="2022-01-10T13:57:13.266" v="1388" actId="27636"/>
        <pc:sldMkLst>
          <pc:docMk/>
          <pc:sldMk cId="2416277093" sldId="257"/>
        </pc:sldMkLst>
        <pc:spChg chg="mod">
          <ac:chgData name="Fourquaux Maxime" userId="70efdd8c-5558-4028-9278-b7c64811dd03" providerId="ADAL" clId="{D1968749-F77B-480F-9280-47D4FC67B4EA}" dt="2022-01-10T13:57:13.266" v="1388" actId="27636"/>
          <ac:spMkLst>
            <pc:docMk/>
            <pc:sldMk cId="2416277093" sldId="257"/>
            <ac:spMk id="3" creationId="{C3E13C76-48FA-4317-BAE2-0A1819A5C978}"/>
          </ac:spMkLst>
        </pc:spChg>
      </pc:sldChg>
      <pc:sldChg chg="modSp mod">
        <pc:chgData name="Fourquaux Maxime" userId="70efdd8c-5558-4028-9278-b7c64811dd03" providerId="ADAL" clId="{D1968749-F77B-480F-9280-47D4FC67B4EA}" dt="2022-01-10T14:08:08.524" v="2053" actId="20577"/>
        <pc:sldMkLst>
          <pc:docMk/>
          <pc:sldMk cId="1863516320" sldId="258"/>
        </pc:sldMkLst>
        <pc:spChg chg="mod">
          <ac:chgData name="Fourquaux Maxime" userId="70efdd8c-5558-4028-9278-b7c64811dd03" providerId="ADAL" clId="{D1968749-F77B-480F-9280-47D4FC67B4EA}" dt="2022-01-10T13:38:22.321" v="449" actId="20577"/>
          <ac:spMkLst>
            <pc:docMk/>
            <pc:sldMk cId="1863516320" sldId="258"/>
            <ac:spMk id="2" creationId="{DDA5B775-B194-4F90-A3A0-1BF6EC003791}"/>
          </ac:spMkLst>
        </pc:spChg>
        <pc:spChg chg="mod">
          <ac:chgData name="Fourquaux Maxime" userId="70efdd8c-5558-4028-9278-b7c64811dd03" providerId="ADAL" clId="{D1968749-F77B-480F-9280-47D4FC67B4EA}" dt="2022-01-10T14:08:08.524" v="2053" actId="20577"/>
          <ac:spMkLst>
            <pc:docMk/>
            <pc:sldMk cId="1863516320" sldId="258"/>
            <ac:spMk id="3" creationId="{431DCB8C-E047-46A3-B638-C4D2AC992AF0}"/>
          </ac:spMkLst>
        </pc:spChg>
      </pc:sldChg>
      <pc:sldChg chg="modSp mod">
        <pc:chgData name="Fourquaux Maxime" userId="70efdd8c-5558-4028-9278-b7c64811dd03" providerId="ADAL" clId="{D1968749-F77B-480F-9280-47D4FC67B4EA}" dt="2022-01-10T14:01:37" v="1580" actId="20577"/>
        <pc:sldMkLst>
          <pc:docMk/>
          <pc:sldMk cId="3303029466" sldId="259"/>
        </pc:sldMkLst>
        <pc:spChg chg="mod">
          <ac:chgData name="Fourquaux Maxime" userId="70efdd8c-5558-4028-9278-b7c64811dd03" providerId="ADAL" clId="{D1968749-F77B-480F-9280-47D4FC67B4EA}" dt="2022-01-10T14:01:37" v="1580" actId="20577"/>
          <ac:spMkLst>
            <pc:docMk/>
            <pc:sldMk cId="3303029466" sldId="259"/>
            <ac:spMk id="3" creationId="{32CBD8A9-B246-4560-8A89-7B8513546376}"/>
          </ac:spMkLst>
        </pc:spChg>
      </pc:sldChg>
      <pc:sldChg chg="modSp mod">
        <pc:chgData name="Fourquaux Maxime" userId="70efdd8c-5558-4028-9278-b7c64811dd03" providerId="ADAL" clId="{D1968749-F77B-480F-9280-47D4FC67B4EA}" dt="2022-01-10T14:05:51.458" v="1977" actId="255"/>
        <pc:sldMkLst>
          <pc:docMk/>
          <pc:sldMk cId="1389844647" sldId="261"/>
        </pc:sldMkLst>
        <pc:spChg chg="mod">
          <ac:chgData name="Fourquaux Maxime" userId="70efdd8c-5558-4028-9278-b7c64811dd03" providerId="ADAL" clId="{D1968749-F77B-480F-9280-47D4FC67B4EA}" dt="2022-01-10T14:05:51.458" v="1977" actId="255"/>
          <ac:spMkLst>
            <pc:docMk/>
            <pc:sldMk cId="1389844647" sldId="261"/>
            <ac:spMk id="3" creationId="{CA1FED7B-8AB6-4705-A1C5-103B2F662E63}"/>
          </ac:spMkLst>
        </pc:spChg>
      </pc:sldChg>
      <pc:sldChg chg="modSp mod">
        <pc:chgData name="Fourquaux Maxime" userId="70efdd8c-5558-4028-9278-b7c64811dd03" providerId="ADAL" clId="{D1968749-F77B-480F-9280-47D4FC67B4EA}" dt="2022-01-10T14:11:59.118" v="2358" actId="20577"/>
        <pc:sldMkLst>
          <pc:docMk/>
          <pc:sldMk cId="3863748081" sldId="262"/>
        </pc:sldMkLst>
        <pc:spChg chg="mod">
          <ac:chgData name="Fourquaux Maxime" userId="70efdd8c-5558-4028-9278-b7c64811dd03" providerId="ADAL" clId="{D1968749-F77B-480F-9280-47D4FC67B4EA}" dt="2022-01-10T14:11:59.118" v="2358" actId="20577"/>
          <ac:spMkLst>
            <pc:docMk/>
            <pc:sldMk cId="3863748081" sldId="262"/>
            <ac:spMk id="3" creationId="{1B1E89B1-3FA1-44F7-920F-5579F13C02A1}"/>
          </ac:spMkLst>
        </pc:spChg>
      </pc:sldChg>
      <pc:sldChg chg="modSp mod modNotesTx">
        <pc:chgData name="Fourquaux Maxime" userId="70efdd8c-5558-4028-9278-b7c64811dd03" providerId="ADAL" clId="{D1968749-F77B-480F-9280-47D4FC67B4EA}" dt="2022-01-10T14:57:00.803" v="2359"/>
        <pc:sldMkLst>
          <pc:docMk/>
          <pc:sldMk cId="813715631" sldId="263"/>
        </pc:sldMkLst>
        <pc:spChg chg="mod">
          <ac:chgData name="Fourquaux Maxime" userId="70efdd8c-5558-4028-9278-b7c64811dd03" providerId="ADAL" clId="{D1968749-F77B-480F-9280-47D4FC67B4EA}" dt="2022-01-10T14:06:54.055" v="1991" actId="114"/>
          <ac:spMkLst>
            <pc:docMk/>
            <pc:sldMk cId="813715631" sldId="263"/>
            <ac:spMk id="3" creationId="{68712950-A0AB-40C3-AF8E-E40B473DB205}"/>
          </ac:spMkLst>
        </pc:spChg>
      </pc:sldChg>
      <pc:sldMasterChg chg="addSp modSp mod">
        <pc:chgData name="Fourquaux Maxime" userId="70efdd8c-5558-4028-9278-b7c64811dd03" providerId="ADAL" clId="{D1968749-F77B-480F-9280-47D4FC67B4EA}" dt="2022-01-10T13:51:35.082" v="1237" actId="1076"/>
        <pc:sldMasterMkLst>
          <pc:docMk/>
          <pc:sldMasterMk cId="369617915" sldId="2147483648"/>
        </pc:sldMasterMkLst>
        <pc:spChg chg="mod">
          <ac:chgData name="Fourquaux Maxime" userId="70efdd8c-5558-4028-9278-b7c64811dd03" providerId="ADAL" clId="{D1968749-F77B-480F-9280-47D4FC67B4EA}" dt="2022-01-10T13:50:22.428" v="1230" actId="14100"/>
          <ac:spMkLst>
            <pc:docMk/>
            <pc:sldMasterMk cId="369617915" sldId="2147483648"/>
            <ac:spMk id="2" creationId="{C436D93F-7423-43B0-AB8E-04F87345CC91}"/>
          </ac:spMkLst>
        </pc:spChg>
        <pc:picChg chg="add mod">
          <ac:chgData name="Fourquaux Maxime" userId="70efdd8c-5558-4028-9278-b7c64811dd03" providerId="ADAL" clId="{D1968749-F77B-480F-9280-47D4FC67B4EA}" dt="2022-01-10T13:51:35.082" v="1237" actId="1076"/>
          <ac:picMkLst>
            <pc:docMk/>
            <pc:sldMasterMk cId="369617915" sldId="2147483648"/>
            <ac:picMk id="8" creationId="{C0B705BF-5FBC-41D2-89E2-49FCB4A1CC1C}"/>
          </ac:picMkLst>
        </pc:picChg>
      </pc:sldMasterChg>
      <pc:sldMasterChg chg="modSp">
        <pc:chgData name="Fourquaux Maxime" userId="70efdd8c-5558-4028-9278-b7c64811dd03" providerId="ADAL" clId="{D1968749-F77B-480F-9280-47D4FC67B4EA}" dt="2022-01-10T13:46:42.509" v="1117" actId="403"/>
        <pc:sldMasterMkLst>
          <pc:docMk/>
          <pc:sldMasterMk cId="369617915" sldId="2147483660"/>
        </pc:sldMasterMkLst>
        <pc:spChg chg="mod">
          <ac:chgData name="Fourquaux Maxime" userId="70efdd8c-5558-4028-9278-b7c64811dd03" providerId="ADAL" clId="{D1968749-F77B-480F-9280-47D4FC67B4EA}" dt="2022-01-10T13:46:42.509" v="1117" actId="403"/>
          <ac:spMkLst>
            <pc:docMk/>
            <pc:sldMasterMk cId="369617915" sldId="2147483660"/>
            <ac:spMk id="2" creationId="{C436D93F-7423-43B0-AB8E-04F87345CC91}"/>
          </ac:spMkLst>
        </pc:spChg>
      </pc:sldMasterChg>
    </pc:docChg>
  </pc:docChgLst>
  <pc:docChgLst>
    <pc:chgData name="Baeriswyl Aline Pauline" userId="b98056d9-1b01-41a9-a5c0-3766f9477b60" providerId="ADAL" clId="{125F4B6A-896B-4F53-855A-6C757CB2B12B}"/>
    <pc:docChg chg="undo custSel addSld delSld modSld modMainMaster">
      <pc:chgData name="Baeriswyl Aline Pauline" userId="b98056d9-1b01-41a9-a5c0-3766f9477b60" providerId="ADAL" clId="{125F4B6A-896B-4F53-855A-6C757CB2B12B}" dt="2022-01-23T16:58:46.405" v="3060" actId="20577"/>
      <pc:docMkLst>
        <pc:docMk/>
      </pc:docMkLst>
      <pc:sldChg chg="addSp delSp modSp mod modAnim delDesignElem">
        <pc:chgData name="Baeriswyl Aline Pauline" userId="b98056d9-1b01-41a9-a5c0-3766f9477b60" providerId="ADAL" clId="{125F4B6A-896B-4F53-855A-6C757CB2B12B}" dt="2022-01-19T09:05:10.506" v="2186" actId="167"/>
        <pc:sldMkLst>
          <pc:docMk/>
          <pc:sldMk cId="2424917873" sldId="256"/>
        </pc:sldMkLst>
        <pc:spChg chg="mod">
          <ac:chgData name="Baeriswyl Aline Pauline" userId="b98056d9-1b01-41a9-a5c0-3766f9477b60" providerId="ADAL" clId="{125F4B6A-896B-4F53-855A-6C757CB2B12B}" dt="2022-01-18T09:51:12.086" v="202" actId="1076"/>
          <ac:spMkLst>
            <pc:docMk/>
            <pc:sldMk cId="2424917873" sldId="256"/>
            <ac:spMk id="2" creationId="{EB03274D-FA4C-4307-9824-1A9A4BD6FDE7}"/>
          </ac:spMkLst>
        </pc:spChg>
        <pc:spChg chg="mod">
          <ac:chgData name="Baeriswyl Aline Pauline" userId="b98056d9-1b01-41a9-a5c0-3766f9477b60" providerId="ADAL" clId="{125F4B6A-896B-4F53-855A-6C757CB2B12B}" dt="2022-01-18T09:55:51.043" v="243" actId="27636"/>
          <ac:spMkLst>
            <pc:docMk/>
            <pc:sldMk cId="2424917873" sldId="256"/>
            <ac:spMk id="3" creationId="{962C6D33-6D69-4FDB-9BDF-033BF7D05C8C}"/>
          </ac:spMkLst>
        </pc:spChg>
        <pc:spChg chg="mod">
          <ac:chgData name="Baeriswyl Aline Pauline" userId="b98056d9-1b01-41a9-a5c0-3766f9477b60" providerId="ADAL" clId="{125F4B6A-896B-4F53-855A-6C757CB2B12B}" dt="2022-01-18T09:55:50.860" v="242"/>
          <ac:spMkLst>
            <pc:docMk/>
            <pc:sldMk cId="2424917873" sldId="256"/>
            <ac:spMk id="4" creationId="{863C89B3-F001-463F-8BAC-C4B7A1C77701}"/>
          </ac:spMkLst>
        </pc:spChg>
        <pc:spChg chg="mod">
          <ac:chgData name="Baeriswyl Aline Pauline" userId="b98056d9-1b01-41a9-a5c0-3766f9477b60" providerId="ADAL" clId="{125F4B6A-896B-4F53-855A-6C757CB2B12B}" dt="2022-01-18T09:55:51.045" v="244" actId="27636"/>
          <ac:spMkLst>
            <pc:docMk/>
            <pc:sldMk cId="2424917873" sldId="256"/>
            <ac:spMk id="5" creationId="{19386F6C-1386-46CA-8FEA-30ED00611E5B}"/>
          </ac:spMkLst>
        </pc:spChg>
        <pc:spChg chg="del">
          <ac:chgData name="Baeriswyl Aline Pauline" userId="b98056d9-1b01-41a9-a5c0-3766f9477b60" providerId="ADAL" clId="{125F4B6A-896B-4F53-855A-6C757CB2B12B}" dt="2022-01-18T09:55:02.295" v="228"/>
          <ac:spMkLst>
            <pc:docMk/>
            <pc:sldMk cId="2424917873" sldId="256"/>
            <ac:spMk id="21" creationId="{71B2258F-86CA-4D4D-8270-BC05FCDEBFB3}"/>
          </ac:spMkLst>
        </pc:spChg>
        <pc:picChg chg="add del mod">
          <ac:chgData name="Baeriswyl Aline Pauline" userId="b98056d9-1b01-41a9-a5c0-3766f9477b60" providerId="ADAL" clId="{125F4B6A-896B-4F53-855A-6C757CB2B12B}" dt="2022-01-19T09:04:59.730" v="2184" actId="478"/>
          <ac:picMkLst>
            <pc:docMk/>
            <pc:sldMk cId="2424917873" sldId="256"/>
            <ac:picMk id="8" creationId="{D6F7B80C-6E6C-490E-82DE-C1D9FFB6C3A7}"/>
          </ac:picMkLst>
        </pc:picChg>
        <pc:picChg chg="add del mod">
          <ac:chgData name="Baeriswyl Aline Pauline" userId="b98056d9-1b01-41a9-a5c0-3766f9477b60" providerId="ADAL" clId="{125F4B6A-896B-4F53-855A-6C757CB2B12B}" dt="2022-01-19T09:05:01.209" v="2185" actId="478"/>
          <ac:picMkLst>
            <pc:docMk/>
            <pc:sldMk cId="2424917873" sldId="256"/>
            <ac:picMk id="9" creationId="{D1D8E01B-7F52-4979-AB00-41057FFA1D28}"/>
          </ac:picMkLst>
        </pc:picChg>
        <pc:picChg chg="mod ord">
          <ac:chgData name="Baeriswyl Aline Pauline" userId="b98056d9-1b01-41a9-a5c0-3766f9477b60" providerId="ADAL" clId="{125F4B6A-896B-4F53-855A-6C757CB2B12B}" dt="2022-01-19T09:05:10.506" v="2186" actId="167"/>
          <ac:picMkLst>
            <pc:docMk/>
            <pc:sldMk cId="2424917873" sldId="256"/>
            <ac:picMk id="22" creationId="{0A99B779-F96D-4700-95B6-1EE75A5C7731}"/>
          </ac:picMkLst>
        </pc:picChg>
      </pc:sldChg>
      <pc:sldChg chg="modSp del mod">
        <pc:chgData name="Baeriswyl Aline Pauline" userId="b98056d9-1b01-41a9-a5c0-3766f9477b60" providerId="ADAL" clId="{125F4B6A-896B-4F53-855A-6C757CB2B12B}" dt="2022-01-18T09:56:01.732" v="248" actId="47"/>
        <pc:sldMkLst>
          <pc:docMk/>
          <pc:sldMk cId="2416277093" sldId="257"/>
        </pc:sldMkLst>
        <pc:spChg chg="mod">
          <ac:chgData name="Baeriswyl Aline Pauline" userId="b98056d9-1b01-41a9-a5c0-3766f9477b60" providerId="ADAL" clId="{125F4B6A-896B-4F53-855A-6C757CB2B12B}" dt="2022-01-18T09:55:58.945" v="247" actId="6549"/>
          <ac:spMkLst>
            <pc:docMk/>
            <pc:sldMk cId="2416277093" sldId="257"/>
            <ac:spMk id="2" creationId="{76609266-D871-429B-90EA-36892BAED6D4}"/>
          </ac:spMkLst>
        </pc:spChg>
        <pc:spChg chg="mod">
          <ac:chgData name="Baeriswyl Aline Pauline" userId="b98056d9-1b01-41a9-a5c0-3766f9477b60" providerId="ADAL" clId="{125F4B6A-896B-4F53-855A-6C757CB2B12B}" dt="2022-01-18T09:55:51.162" v="246" actId="27636"/>
          <ac:spMkLst>
            <pc:docMk/>
            <pc:sldMk cId="2416277093" sldId="257"/>
            <ac:spMk id="3" creationId="{C3E13C76-48FA-4317-BAE2-0A1819A5C978}"/>
          </ac:spMkLst>
        </pc:spChg>
        <pc:spChg chg="mod">
          <ac:chgData name="Baeriswyl Aline Pauline" userId="b98056d9-1b01-41a9-a5c0-3766f9477b60" providerId="ADAL" clId="{125F4B6A-896B-4F53-855A-6C757CB2B12B}" dt="2022-01-18T09:55:50.860" v="242"/>
          <ac:spMkLst>
            <pc:docMk/>
            <pc:sldMk cId="2416277093" sldId="257"/>
            <ac:spMk id="4" creationId="{96841947-6804-4AFA-8324-FCBCE977A649}"/>
          </ac:spMkLst>
        </pc:spChg>
        <pc:spChg chg="mod">
          <ac:chgData name="Baeriswyl Aline Pauline" userId="b98056d9-1b01-41a9-a5c0-3766f9477b60" providerId="ADAL" clId="{125F4B6A-896B-4F53-855A-6C757CB2B12B}" dt="2022-01-18T09:55:51.147" v="245" actId="27636"/>
          <ac:spMkLst>
            <pc:docMk/>
            <pc:sldMk cId="2416277093" sldId="257"/>
            <ac:spMk id="5" creationId="{847409E5-FC98-4C26-BB25-5113C7A9EB2F}"/>
          </ac:spMkLst>
        </pc:spChg>
      </pc:sldChg>
      <pc:sldChg chg="addSp delSp modSp new mod">
        <pc:chgData name="Baeriswyl Aline Pauline" userId="b98056d9-1b01-41a9-a5c0-3766f9477b60" providerId="ADAL" clId="{125F4B6A-896B-4F53-855A-6C757CB2B12B}" dt="2022-01-20T10:03:41.315" v="2468" actId="20577"/>
        <pc:sldMkLst>
          <pc:docMk/>
          <pc:sldMk cId="3380598433" sldId="257"/>
        </pc:sldMkLst>
        <pc:spChg chg="mod">
          <ac:chgData name="Baeriswyl Aline Pauline" userId="b98056d9-1b01-41a9-a5c0-3766f9477b60" providerId="ADAL" clId="{125F4B6A-896B-4F53-855A-6C757CB2B12B}" dt="2022-01-18T09:56:48.301" v="263" actId="20577"/>
          <ac:spMkLst>
            <pc:docMk/>
            <pc:sldMk cId="3380598433" sldId="257"/>
            <ac:spMk id="2" creationId="{0F906491-0F71-4DE3-ADEE-021229AD57D3}"/>
          </ac:spMkLst>
        </pc:spChg>
        <pc:spChg chg="mod">
          <ac:chgData name="Baeriswyl Aline Pauline" userId="b98056d9-1b01-41a9-a5c0-3766f9477b60" providerId="ADAL" clId="{125F4B6A-896B-4F53-855A-6C757CB2B12B}" dt="2022-01-20T10:03:41.315" v="2468" actId="20577"/>
          <ac:spMkLst>
            <pc:docMk/>
            <pc:sldMk cId="3380598433" sldId="257"/>
            <ac:spMk id="3" creationId="{3E2E922B-4F5E-47D8-A94A-155E7D84CE5E}"/>
          </ac:spMkLst>
        </pc:spChg>
        <pc:spChg chg="add mod">
          <ac:chgData name="Baeriswyl Aline Pauline" userId="b98056d9-1b01-41a9-a5c0-3766f9477b60" providerId="ADAL" clId="{125F4B6A-896B-4F53-855A-6C757CB2B12B}" dt="2022-01-19T09:10:42.948" v="2193" actId="114"/>
          <ac:spMkLst>
            <pc:docMk/>
            <pc:sldMk cId="3380598433" sldId="257"/>
            <ac:spMk id="8" creationId="{85B81414-4E74-4005-A7AC-1976318A2C61}"/>
          </ac:spMkLst>
        </pc:spChg>
        <pc:spChg chg="add del mod">
          <ac:chgData name="Baeriswyl Aline Pauline" userId="b98056d9-1b01-41a9-a5c0-3766f9477b60" providerId="ADAL" clId="{125F4B6A-896B-4F53-855A-6C757CB2B12B}" dt="2022-01-18T10:25:54.058" v="1304"/>
          <ac:spMkLst>
            <pc:docMk/>
            <pc:sldMk cId="3380598433" sldId="257"/>
            <ac:spMk id="9" creationId="{B42C4126-9B8C-4E48-B00A-654C2A2431D3}"/>
          </ac:spMkLst>
        </pc:spChg>
        <pc:spChg chg="mod">
          <ac:chgData name="Baeriswyl Aline Pauline" userId="b98056d9-1b01-41a9-a5c0-3766f9477b60" providerId="ADAL" clId="{125F4B6A-896B-4F53-855A-6C757CB2B12B}" dt="2022-01-19T09:11:08.809" v="2200" actId="255"/>
          <ac:spMkLst>
            <pc:docMk/>
            <pc:sldMk cId="3380598433" sldId="257"/>
            <ac:spMk id="14" creationId="{77F36B98-EC1A-4C31-BC65-363B3F291EB3}"/>
          </ac:spMkLst>
        </pc:spChg>
        <pc:spChg chg="mod">
          <ac:chgData name="Baeriswyl Aline Pauline" userId="b98056d9-1b01-41a9-a5c0-3766f9477b60" providerId="ADAL" clId="{125F4B6A-896B-4F53-855A-6C757CB2B12B}" dt="2022-01-19T09:11:17.251" v="2201" actId="255"/>
          <ac:spMkLst>
            <pc:docMk/>
            <pc:sldMk cId="3380598433" sldId="257"/>
            <ac:spMk id="21" creationId="{FB9CD027-0341-4073-BF54-B52A8A5DE114}"/>
          </ac:spMkLst>
        </pc:spChg>
        <pc:spChg chg="add del">
          <ac:chgData name="Baeriswyl Aline Pauline" userId="b98056d9-1b01-41a9-a5c0-3766f9477b60" providerId="ADAL" clId="{125F4B6A-896B-4F53-855A-6C757CB2B12B}" dt="2022-01-19T09:11:25.929" v="2203" actId="478"/>
          <ac:spMkLst>
            <pc:docMk/>
            <pc:sldMk cId="3380598433" sldId="257"/>
            <ac:spMk id="22" creationId="{17A20F2A-6AEC-425F-9ABE-0A4934FEA0CB}"/>
          </ac:spMkLst>
        </pc:spChg>
        <pc:picChg chg="add del mod">
          <ac:chgData name="Baeriswyl Aline Pauline" userId="b98056d9-1b01-41a9-a5c0-3766f9477b60" providerId="ADAL" clId="{125F4B6A-896B-4F53-855A-6C757CB2B12B}" dt="2022-01-18T10:44:34.257" v="1606" actId="478"/>
          <ac:picMkLst>
            <pc:docMk/>
            <pc:sldMk cId="3380598433" sldId="257"/>
            <ac:picMk id="7" creationId="{2F2B0808-7A1C-497E-A977-AAE7B1832A0D}"/>
          </ac:picMkLst>
        </pc:picChg>
        <pc:picChg chg="add mod">
          <ac:chgData name="Baeriswyl Aline Pauline" userId="b98056d9-1b01-41a9-a5c0-3766f9477b60" providerId="ADAL" clId="{125F4B6A-896B-4F53-855A-6C757CB2B12B}" dt="2022-01-18T10:43:43.206" v="1599" actId="14100"/>
          <ac:picMkLst>
            <pc:docMk/>
            <pc:sldMk cId="3380598433" sldId="257"/>
            <ac:picMk id="9" creationId="{7FCF4085-C3C8-49FD-AA20-B062D1BCDAB3}"/>
          </ac:picMkLst>
        </pc:picChg>
        <pc:cxnChg chg="mod">
          <ac:chgData name="Baeriswyl Aline Pauline" userId="b98056d9-1b01-41a9-a5c0-3766f9477b60" providerId="ADAL" clId="{125F4B6A-896B-4F53-855A-6C757CB2B12B}" dt="2022-01-19T09:08:45.981" v="2187" actId="208"/>
          <ac:cxnSpMkLst>
            <pc:docMk/>
            <pc:sldMk cId="3380598433" sldId="257"/>
            <ac:cxnSpMk id="7" creationId="{DFF4D42B-4BAA-4102-A359-388D37DFA7E0}"/>
          </ac:cxnSpMkLst>
        </pc:cxnChg>
        <pc:cxnChg chg="add mod">
          <ac:chgData name="Baeriswyl Aline Pauline" userId="b98056d9-1b01-41a9-a5c0-3766f9477b60" providerId="ADAL" clId="{125F4B6A-896B-4F53-855A-6C757CB2B12B}" dt="2022-01-18T10:44:27.307" v="1604" actId="14100"/>
          <ac:cxnSpMkLst>
            <pc:docMk/>
            <pc:sldMk cId="3380598433" sldId="257"/>
            <ac:cxnSpMk id="11" creationId="{241C7A69-BAAF-4076-9907-D0B51C83176A}"/>
          </ac:cxnSpMkLst>
        </pc:cxnChg>
      </pc:sldChg>
      <pc:sldChg chg="addSp delSp modSp new add del mod">
        <pc:chgData name="Baeriswyl Aline Pauline" userId="b98056d9-1b01-41a9-a5c0-3766f9477b60" providerId="ADAL" clId="{125F4B6A-896B-4F53-855A-6C757CB2B12B}" dt="2022-01-19T08:54:23.284" v="2143" actId="47"/>
        <pc:sldMkLst>
          <pc:docMk/>
          <pc:sldMk cId="1104019331" sldId="258"/>
        </pc:sldMkLst>
        <pc:spChg chg="mod">
          <ac:chgData name="Baeriswyl Aline Pauline" userId="b98056d9-1b01-41a9-a5c0-3766f9477b60" providerId="ADAL" clId="{125F4B6A-896B-4F53-855A-6C757CB2B12B}" dt="2022-01-18T10:09:12.584" v="643" actId="20577"/>
          <ac:spMkLst>
            <pc:docMk/>
            <pc:sldMk cId="1104019331" sldId="258"/>
            <ac:spMk id="2" creationId="{A1F39855-59FA-468B-9877-98D4844D9CBB}"/>
          </ac:spMkLst>
        </pc:spChg>
        <pc:spChg chg="add del">
          <ac:chgData name="Baeriswyl Aline Pauline" userId="b98056d9-1b01-41a9-a5c0-3766f9477b60" providerId="ADAL" clId="{125F4B6A-896B-4F53-855A-6C757CB2B12B}" dt="2022-01-18T10:08:26.589" v="590"/>
          <ac:spMkLst>
            <pc:docMk/>
            <pc:sldMk cId="1104019331" sldId="258"/>
            <ac:spMk id="3" creationId="{B5E60F37-4B16-4698-A5A3-78C4887C71E5}"/>
          </ac:spMkLst>
        </pc:spChg>
        <pc:spChg chg="add mod">
          <ac:chgData name="Baeriswyl Aline Pauline" userId="b98056d9-1b01-41a9-a5c0-3766f9477b60" providerId="ADAL" clId="{125F4B6A-896B-4F53-855A-6C757CB2B12B}" dt="2022-01-18T10:15:18.230" v="906" actId="1076"/>
          <ac:spMkLst>
            <pc:docMk/>
            <pc:sldMk cId="1104019331" sldId="258"/>
            <ac:spMk id="10" creationId="{A0D68E5C-8EFE-4A0D-AFDE-DE46EF4755C9}"/>
          </ac:spMkLst>
        </pc:spChg>
        <pc:spChg chg="add mod">
          <ac:chgData name="Baeriswyl Aline Pauline" userId="b98056d9-1b01-41a9-a5c0-3766f9477b60" providerId="ADAL" clId="{125F4B6A-896B-4F53-855A-6C757CB2B12B}" dt="2022-01-18T10:16:52.612" v="917" actId="1582"/>
          <ac:spMkLst>
            <pc:docMk/>
            <pc:sldMk cId="1104019331" sldId="258"/>
            <ac:spMk id="15" creationId="{BA04130D-42BF-4BA4-900F-3CE543E2BBCE}"/>
          </ac:spMkLst>
        </pc:spChg>
        <pc:spChg chg="add mod">
          <ac:chgData name="Baeriswyl Aline Pauline" userId="b98056d9-1b01-41a9-a5c0-3766f9477b60" providerId="ADAL" clId="{125F4B6A-896B-4F53-855A-6C757CB2B12B}" dt="2022-01-18T10:17:00.575" v="919" actId="1076"/>
          <ac:spMkLst>
            <pc:docMk/>
            <pc:sldMk cId="1104019331" sldId="258"/>
            <ac:spMk id="16" creationId="{9660C7AE-BDFE-4ED5-BA55-A2D7C539D999}"/>
          </ac:spMkLst>
        </pc:spChg>
        <pc:spChg chg="add mod">
          <ac:chgData name="Baeriswyl Aline Pauline" userId="b98056d9-1b01-41a9-a5c0-3766f9477b60" providerId="ADAL" clId="{125F4B6A-896B-4F53-855A-6C757CB2B12B}" dt="2022-01-18T10:17:28.850" v="928" actId="14100"/>
          <ac:spMkLst>
            <pc:docMk/>
            <pc:sldMk cId="1104019331" sldId="258"/>
            <ac:spMk id="17" creationId="{7B6259EA-72F5-42E2-9C8A-0BC34DD58D8E}"/>
          </ac:spMkLst>
        </pc:spChg>
        <pc:spChg chg="add del mod">
          <ac:chgData name="Baeriswyl Aline Pauline" userId="b98056d9-1b01-41a9-a5c0-3766f9477b60" providerId="ADAL" clId="{125F4B6A-896B-4F53-855A-6C757CB2B12B}" dt="2022-01-18T10:17:21.410" v="927" actId="478"/>
          <ac:spMkLst>
            <pc:docMk/>
            <pc:sldMk cId="1104019331" sldId="258"/>
            <ac:spMk id="18" creationId="{073A7C1E-F6CF-4DA3-A8D0-32E187324FBA}"/>
          </ac:spMkLst>
        </pc:spChg>
        <pc:spChg chg="add mod">
          <ac:chgData name="Baeriswyl Aline Pauline" userId="b98056d9-1b01-41a9-a5c0-3766f9477b60" providerId="ADAL" clId="{125F4B6A-896B-4F53-855A-6C757CB2B12B}" dt="2022-01-18T10:17:38.145" v="933" actId="1076"/>
          <ac:spMkLst>
            <pc:docMk/>
            <pc:sldMk cId="1104019331" sldId="258"/>
            <ac:spMk id="19" creationId="{D271F043-2DCF-4BC7-AD38-6FF890D6DBC7}"/>
          </ac:spMkLst>
        </pc:spChg>
        <pc:spChg chg="add mod">
          <ac:chgData name="Baeriswyl Aline Pauline" userId="b98056d9-1b01-41a9-a5c0-3766f9477b60" providerId="ADAL" clId="{125F4B6A-896B-4F53-855A-6C757CB2B12B}" dt="2022-01-18T10:17:47.544" v="935" actId="1076"/>
          <ac:spMkLst>
            <pc:docMk/>
            <pc:sldMk cId="1104019331" sldId="258"/>
            <ac:spMk id="20" creationId="{7FAD021C-1690-4054-B6D3-F05870EBABCF}"/>
          </ac:spMkLst>
        </pc:spChg>
        <pc:spChg chg="add mod">
          <ac:chgData name="Baeriswyl Aline Pauline" userId="b98056d9-1b01-41a9-a5c0-3766f9477b60" providerId="ADAL" clId="{125F4B6A-896B-4F53-855A-6C757CB2B12B}" dt="2022-01-18T10:17:57.593" v="937" actId="1076"/>
          <ac:spMkLst>
            <pc:docMk/>
            <pc:sldMk cId="1104019331" sldId="258"/>
            <ac:spMk id="21" creationId="{04E0EA8D-A2FF-4AA8-852E-FD3680A90DC5}"/>
          </ac:spMkLst>
        </pc:spChg>
        <pc:spChg chg="add mod">
          <ac:chgData name="Baeriswyl Aline Pauline" userId="b98056d9-1b01-41a9-a5c0-3766f9477b60" providerId="ADAL" clId="{125F4B6A-896B-4F53-855A-6C757CB2B12B}" dt="2022-01-18T10:18:31.619" v="944" actId="14100"/>
          <ac:spMkLst>
            <pc:docMk/>
            <pc:sldMk cId="1104019331" sldId="258"/>
            <ac:spMk id="22" creationId="{75399100-E719-42D0-9FE1-F887193B48C3}"/>
          </ac:spMkLst>
        </pc:spChg>
        <pc:spChg chg="add mod">
          <ac:chgData name="Baeriswyl Aline Pauline" userId="b98056d9-1b01-41a9-a5c0-3766f9477b60" providerId="ADAL" clId="{125F4B6A-896B-4F53-855A-6C757CB2B12B}" dt="2022-01-18T10:18:57.713" v="951" actId="1036"/>
          <ac:spMkLst>
            <pc:docMk/>
            <pc:sldMk cId="1104019331" sldId="258"/>
            <ac:spMk id="23" creationId="{49A1A725-999C-4303-9AF2-9127236AB14E}"/>
          </ac:spMkLst>
        </pc:spChg>
        <pc:spChg chg="add mod">
          <ac:chgData name="Baeriswyl Aline Pauline" userId="b98056d9-1b01-41a9-a5c0-3766f9477b60" providerId="ADAL" clId="{125F4B6A-896B-4F53-855A-6C757CB2B12B}" dt="2022-01-18T10:19:03.488" v="953" actId="1076"/>
          <ac:spMkLst>
            <pc:docMk/>
            <pc:sldMk cId="1104019331" sldId="258"/>
            <ac:spMk id="24" creationId="{EBEACCF3-7051-4D47-8012-0CDDBF785322}"/>
          </ac:spMkLst>
        </pc:spChg>
        <pc:picChg chg="add del mod">
          <ac:chgData name="Baeriswyl Aline Pauline" userId="b98056d9-1b01-41a9-a5c0-3766f9477b60" providerId="ADAL" clId="{125F4B6A-896B-4F53-855A-6C757CB2B12B}" dt="2022-01-18T10:08:21.492" v="589"/>
          <ac:picMkLst>
            <pc:docMk/>
            <pc:sldMk cId="1104019331" sldId="258"/>
            <ac:picMk id="7" creationId="{0C0BCDA6-ACFE-49CB-B5D5-198095FFE69E}"/>
          </ac:picMkLst>
        </pc:picChg>
        <pc:picChg chg="add mod">
          <ac:chgData name="Baeriswyl Aline Pauline" userId="b98056d9-1b01-41a9-a5c0-3766f9477b60" providerId="ADAL" clId="{125F4B6A-896B-4F53-855A-6C757CB2B12B}" dt="2022-01-18T10:14:45.383" v="903" actId="1076"/>
          <ac:picMkLst>
            <pc:docMk/>
            <pc:sldMk cId="1104019331" sldId="258"/>
            <ac:picMk id="9" creationId="{C5D10E1D-DDBF-493E-A4F0-E776FF12606C}"/>
          </ac:picMkLst>
        </pc:picChg>
        <pc:picChg chg="add mod">
          <ac:chgData name="Baeriswyl Aline Pauline" userId="b98056d9-1b01-41a9-a5c0-3766f9477b60" providerId="ADAL" clId="{125F4B6A-896B-4F53-855A-6C757CB2B12B}" dt="2022-01-18T10:18:08.465" v="940" actId="1076"/>
          <ac:picMkLst>
            <pc:docMk/>
            <pc:sldMk cId="1104019331" sldId="258"/>
            <ac:picMk id="12" creationId="{1E3F1089-15EF-4432-B349-8F22E2784AE7}"/>
          </ac:picMkLst>
        </pc:picChg>
        <pc:picChg chg="add mod">
          <ac:chgData name="Baeriswyl Aline Pauline" userId="b98056d9-1b01-41a9-a5c0-3766f9477b60" providerId="ADAL" clId="{125F4B6A-896B-4F53-855A-6C757CB2B12B}" dt="2022-01-18T10:17:33.137" v="931" actId="1076"/>
          <ac:picMkLst>
            <pc:docMk/>
            <pc:sldMk cId="1104019331" sldId="258"/>
            <ac:picMk id="14" creationId="{D4A2DCE5-1DF3-425D-BF25-B39A97859D73}"/>
          </ac:picMkLst>
        </pc:picChg>
        <pc:picChg chg="add del mod">
          <ac:chgData name="Baeriswyl Aline Pauline" userId="b98056d9-1b01-41a9-a5c0-3766f9477b60" providerId="ADAL" clId="{125F4B6A-896B-4F53-855A-6C757CB2B12B}" dt="2022-01-19T08:37:32.568" v="1787" actId="478"/>
          <ac:picMkLst>
            <pc:docMk/>
            <pc:sldMk cId="1104019331" sldId="258"/>
            <ac:picMk id="18" creationId="{4EE603D2-CB0F-4345-BA8A-9822B1CC8A84}"/>
          </ac:picMkLst>
        </pc:picChg>
      </pc:sldChg>
      <pc:sldChg chg="del">
        <pc:chgData name="Baeriswyl Aline Pauline" userId="b98056d9-1b01-41a9-a5c0-3766f9477b60" providerId="ADAL" clId="{125F4B6A-896B-4F53-855A-6C757CB2B12B}" dt="2022-01-18T09:49:48.880" v="0" actId="47"/>
        <pc:sldMkLst>
          <pc:docMk/>
          <pc:sldMk cId="1863516320" sldId="258"/>
        </pc:sldMkLst>
      </pc:sldChg>
      <pc:sldChg chg="addSp delSp modSp new mod">
        <pc:chgData name="Baeriswyl Aline Pauline" userId="b98056d9-1b01-41a9-a5c0-3766f9477b60" providerId="ADAL" clId="{125F4B6A-896B-4F53-855A-6C757CB2B12B}" dt="2022-01-19T09:33:41.001" v="2346" actId="403"/>
        <pc:sldMkLst>
          <pc:docMk/>
          <pc:sldMk cId="454566006" sldId="259"/>
        </pc:sldMkLst>
        <pc:spChg chg="mod">
          <ac:chgData name="Baeriswyl Aline Pauline" userId="b98056d9-1b01-41a9-a5c0-3766f9477b60" providerId="ADAL" clId="{125F4B6A-896B-4F53-855A-6C757CB2B12B}" dt="2022-01-18T10:09:17.222" v="656" actId="20577"/>
          <ac:spMkLst>
            <pc:docMk/>
            <pc:sldMk cId="454566006" sldId="259"/>
            <ac:spMk id="2" creationId="{A74B1A50-D415-426C-9CEA-FB11ADB8349E}"/>
          </ac:spMkLst>
        </pc:spChg>
        <pc:spChg chg="mod">
          <ac:chgData name="Baeriswyl Aline Pauline" userId="b98056d9-1b01-41a9-a5c0-3766f9477b60" providerId="ADAL" clId="{125F4B6A-896B-4F53-855A-6C757CB2B12B}" dt="2022-01-19T09:33:41.001" v="2346" actId="403"/>
          <ac:spMkLst>
            <pc:docMk/>
            <pc:sldMk cId="454566006" sldId="259"/>
            <ac:spMk id="3" creationId="{656C4EBE-A2FD-47B1-A028-75D71EC5C2C4}"/>
          </ac:spMkLst>
        </pc:spChg>
        <pc:spChg chg="mod">
          <ac:chgData name="Baeriswyl Aline Pauline" userId="b98056d9-1b01-41a9-a5c0-3766f9477b60" providerId="ADAL" clId="{125F4B6A-896B-4F53-855A-6C757CB2B12B}" dt="2022-01-19T09:31:52.278" v="2322" actId="1076"/>
          <ac:spMkLst>
            <pc:docMk/>
            <pc:sldMk cId="454566006" sldId="259"/>
            <ac:spMk id="6" creationId="{94624E6A-197C-4210-BEE7-CD8FA2BE6C1F}"/>
          </ac:spMkLst>
        </pc:spChg>
        <pc:spChg chg="add del mod">
          <ac:chgData name="Baeriswyl Aline Pauline" userId="b98056d9-1b01-41a9-a5c0-3766f9477b60" providerId="ADAL" clId="{125F4B6A-896B-4F53-855A-6C757CB2B12B}" dt="2022-01-18T10:26:31.799" v="1310" actId="478"/>
          <ac:spMkLst>
            <pc:docMk/>
            <pc:sldMk cId="454566006" sldId="259"/>
            <ac:spMk id="8" creationId="{86CF4D5C-422E-469B-B4EF-F1BF5887C69A}"/>
          </ac:spMkLst>
        </pc:spChg>
        <pc:spChg chg="add mod">
          <ac:chgData name="Baeriswyl Aline Pauline" userId="b98056d9-1b01-41a9-a5c0-3766f9477b60" providerId="ADAL" clId="{125F4B6A-896B-4F53-855A-6C757CB2B12B}" dt="2022-01-19T09:29:31.021" v="2284" actId="1076"/>
          <ac:spMkLst>
            <pc:docMk/>
            <pc:sldMk cId="454566006" sldId="259"/>
            <ac:spMk id="15" creationId="{E0E15E57-11A1-4991-806E-A842BD8C1BFF}"/>
          </ac:spMkLst>
        </pc:spChg>
        <pc:spChg chg="add mod">
          <ac:chgData name="Baeriswyl Aline Pauline" userId="b98056d9-1b01-41a9-a5c0-3766f9477b60" providerId="ADAL" clId="{125F4B6A-896B-4F53-855A-6C757CB2B12B}" dt="2022-01-19T09:25:52.832" v="2213"/>
          <ac:spMkLst>
            <pc:docMk/>
            <pc:sldMk cId="454566006" sldId="259"/>
            <ac:spMk id="17" creationId="{94624E6A-197C-4210-BEE7-CD8FA2BE6C1F}"/>
          </ac:spMkLst>
        </pc:spChg>
        <pc:spChg chg="add mod">
          <ac:chgData name="Baeriswyl Aline Pauline" userId="b98056d9-1b01-41a9-a5c0-3766f9477b60" providerId="ADAL" clId="{125F4B6A-896B-4F53-855A-6C757CB2B12B}" dt="2022-01-19T09:31:50.127" v="2321" actId="1076"/>
          <ac:spMkLst>
            <pc:docMk/>
            <pc:sldMk cId="454566006" sldId="259"/>
            <ac:spMk id="18" creationId="{D4BB1D0D-8284-4FA2-B575-198AFCF2CF4F}"/>
          </ac:spMkLst>
        </pc:spChg>
        <pc:spChg chg="add mod">
          <ac:chgData name="Baeriswyl Aline Pauline" userId="b98056d9-1b01-41a9-a5c0-3766f9477b60" providerId="ADAL" clId="{125F4B6A-896B-4F53-855A-6C757CB2B12B}" dt="2022-01-19T09:31:44.879" v="2320" actId="1076"/>
          <ac:spMkLst>
            <pc:docMk/>
            <pc:sldMk cId="454566006" sldId="259"/>
            <ac:spMk id="19" creationId="{9EB5442E-2F7D-4766-B1E2-9AAD1F4CC051}"/>
          </ac:spMkLst>
        </pc:spChg>
        <pc:spChg chg="add mod">
          <ac:chgData name="Baeriswyl Aline Pauline" userId="b98056d9-1b01-41a9-a5c0-3766f9477b60" providerId="ADAL" clId="{125F4B6A-896B-4F53-855A-6C757CB2B12B}" dt="2022-01-19T09:31:41.057" v="2319" actId="1076"/>
          <ac:spMkLst>
            <pc:docMk/>
            <pc:sldMk cId="454566006" sldId="259"/>
            <ac:spMk id="20" creationId="{58666899-6AA3-4DCB-BA96-E1E84B602944}"/>
          </ac:spMkLst>
        </pc:spChg>
        <pc:spChg chg="add mod">
          <ac:chgData name="Baeriswyl Aline Pauline" userId="b98056d9-1b01-41a9-a5c0-3766f9477b60" providerId="ADAL" clId="{125F4B6A-896B-4F53-855A-6C757CB2B12B}" dt="2022-01-19T09:32:52.044" v="2338" actId="1076"/>
          <ac:spMkLst>
            <pc:docMk/>
            <pc:sldMk cId="454566006" sldId="259"/>
            <ac:spMk id="21" creationId="{E312C67E-0D04-430F-9778-CBC1A5C39105}"/>
          </ac:spMkLst>
        </pc:spChg>
        <pc:spChg chg="add mod">
          <ac:chgData name="Baeriswyl Aline Pauline" userId="b98056d9-1b01-41a9-a5c0-3766f9477b60" providerId="ADAL" clId="{125F4B6A-896B-4F53-855A-6C757CB2B12B}" dt="2022-01-19T09:32:29.888" v="2334" actId="1076"/>
          <ac:spMkLst>
            <pc:docMk/>
            <pc:sldMk cId="454566006" sldId="259"/>
            <ac:spMk id="22" creationId="{8E5C505D-FACC-480E-867A-6866A575C52B}"/>
          </ac:spMkLst>
        </pc:spChg>
        <pc:spChg chg="add del mod">
          <ac:chgData name="Baeriswyl Aline Pauline" userId="b98056d9-1b01-41a9-a5c0-3766f9477b60" providerId="ADAL" clId="{125F4B6A-896B-4F53-855A-6C757CB2B12B}" dt="2022-01-19T09:26:55.612" v="2245" actId="478"/>
          <ac:spMkLst>
            <pc:docMk/>
            <pc:sldMk cId="454566006" sldId="259"/>
            <ac:spMk id="23" creationId="{56DEE511-0401-417A-854E-720B78FE6062}"/>
          </ac:spMkLst>
        </pc:spChg>
        <pc:spChg chg="add del mod">
          <ac:chgData name="Baeriswyl Aline Pauline" userId="b98056d9-1b01-41a9-a5c0-3766f9477b60" providerId="ADAL" clId="{125F4B6A-896B-4F53-855A-6C757CB2B12B}" dt="2022-01-19T09:26:57.589" v="2246" actId="478"/>
          <ac:spMkLst>
            <pc:docMk/>
            <pc:sldMk cId="454566006" sldId="259"/>
            <ac:spMk id="24" creationId="{1BBBD60F-919A-44DB-9B32-0874B3C5C801}"/>
          </ac:spMkLst>
        </pc:spChg>
        <pc:spChg chg="add mod">
          <ac:chgData name="Baeriswyl Aline Pauline" userId="b98056d9-1b01-41a9-a5c0-3766f9477b60" providerId="ADAL" clId="{125F4B6A-896B-4F53-855A-6C757CB2B12B}" dt="2022-01-19T09:33:03.446" v="2341" actId="1076"/>
          <ac:spMkLst>
            <pc:docMk/>
            <pc:sldMk cId="454566006" sldId="259"/>
            <ac:spMk id="25" creationId="{8DE74071-861F-40F2-BB32-55B3638B2F46}"/>
          </ac:spMkLst>
        </pc:spChg>
        <pc:spChg chg="add mod">
          <ac:chgData name="Baeriswyl Aline Pauline" userId="b98056d9-1b01-41a9-a5c0-3766f9477b60" providerId="ADAL" clId="{125F4B6A-896B-4F53-855A-6C757CB2B12B}" dt="2022-01-19T09:32:11.207" v="2332" actId="1076"/>
          <ac:spMkLst>
            <pc:docMk/>
            <pc:sldMk cId="454566006" sldId="259"/>
            <ac:spMk id="33" creationId="{757C2B26-4C47-49CC-8D52-810B2CE536D3}"/>
          </ac:spMkLst>
        </pc:spChg>
        <pc:picChg chg="add mod modCrop">
          <ac:chgData name="Baeriswyl Aline Pauline" userId="b98056d9-1b01-41a9-a5c0-3766f9477b60" providerId="ADAL" clId="{125F4B6A-896B-4F53-855A-6C757CB2B12B}" dt="2022-01-19T09:31:30.270" v="2318" actId="1076"/>
          <ac:picMkLst>
            <pc:docMk/>
            <pc:sldMk cId="454566006" sldId="259"/>
            <ac:picMk id="7" creationId="{AF3A2B50-A5AB-4D10-82C2-57CDECBC5768}"/>
          </ac:picMkLst>
        </pc:picChg>
        <pc:picChg chg="mod">
          <ac:chgData name="Baeriswyl Aline Pauline" userId="b98056d9-1b01-41a9-a5c0-3766f9477b60" providerId="ADAL" clId="{125F4B6A-896B-4F53-855A-6C757CB2B12B}" dt="2022-01-19T09:29:15.549" v="2281" actId="1076"/>
          <ac:picMkLst>
            <pc:docMk/>
            <pc:sldMk cId="454566006" sldId="259"/>
            <ac:picMk id="8" creationId="{9A64F5FD-E838-4310-9E79-A79AA367D21A}"/>
          </ac:picMkLst>
        </pc:picChg>
        <pc:picChg chg="mod">
          <ac:chgData name="Baeriswyl Aline Pauline" userId="b98056d9-1b01-41a9-a5c0-3766f9477b60" providerId="ADAL" clId="{125F4B6A-896B-4F53-855A-6C757CB2B12B}" dt="2022-01-19T09:28:51.177" v="2279" actId="1076"/>
          <ac:picMkLst>
            <pc:docMk/>
            <pc:sldMk cId="454566006" sldId="259"/>
            <ac:picMk id="9" creationId="{EAF86E9A-48C7-480E-B8FE-4AAA0B8E406D}"/>
          </ac:picMkLst>
        </pc:picChg>
        <pc:picChg chg="mod">
          <ac:chgData name="Baeriswyl Aline Pauline" userId="b98056d9-1b01-41a9-a5c0-3766f9477b60" providerId="ADAL" clId="{125F4B6A-896B-4F53-855A-6C757CB2B12B}" dt="2022-01-19T09:28:28.531" v="2275" actId="1076"/>
          <ac:picMkLst>
            <pc:docMk/>
            <pc:sldMk cId="454566006" sldId="259"/>
            <ac:picMk id="10" creationId="{1BD5B37B-29E5-42F1-9249-FF3C4A20BA13}"/>
          </ac:picMkLst>
        </pc:picChg>
        <pc:picChg chg="mod">
          <ac:chgData name="Baeriswyl Aline Pauline" userId="b98056d9-1b01-41a9-a5c0-3766f9477b60" providerId="ADAL" clId="{125F4B6A-896B-4F53-855A-6C757CB2B12B}" dt="2022-01-19T09:28:36.422" v="2277" actId="1076"/>
          <ac:picMkLst>
            <pc:docMk/>
            <pc:sldMk cId="454566006" sldId="259"/>
            <ac:picMk id="11" creationId="{6C66BEBC-021B-4F76-8F69-CF04F66F5BE9}"/>
          </ac:picMkLst>
        </pc:picChg>
        <pc:picChg chg="mod">
          <ac:chgData name="Baeriswyl Aline Pauline" userId="b98056d9-1b01-41a9-a5c0-3766f9477b60" providerId="ADAL" clId="{125F4B6A-896B-4F53-855A-6C757CB2B12B}" dt="2022-01-19T09:28:57.597" v="2280" actId="1076"/>
          <ac:picMkLst>
            <pc:docMk/>
            <pc:sldMk cId="454566006" sldId="259"/>
            <ac:picMk id="12" creationId="{05E99529-BDB9-4D09-AECD-9EDB6496E357}"/>
          </ac:picMkLst>
        </pc:picChg>
        <pc:cxnChg chg="mod">
          <ac:chgData name="Baeriswyl Aline Pauline" userId="b98056d9-1b01-41a9-a5c0-3766f9477b60" providerId="ADAL" clId="{125F4B6A-896B-4F53-855A-6C757CB2B12B}" dt="2022-01-19T09:29:50.259" v="2291" actId="14100"/>
          <ac:cxnSpMkLst>
            <pc:docMk/>
            <pc:sldMk cId="454566006" sldId="259"/>
            <ac:cxnSpMk id="13" creationId="{589826DA-D5F1-43BA-92CE-9458AA5AAD46}"/>
          </ac:cxnSpMkLst>
        </pc:cxnChg>
        <pc:cxnChg chg="mod">
          <ac:chgData name="Baeriswyl Aline Pauline" userId="b98056d9-1b01-41a9-a5c0-3766f9477b60" providerId="ADAL" clId="{125F4B6A-896B-4F53-855A-6C757CB2B12B}" dt="2022-01-19T09:32:47.183" v="2337" actId="1076"/>
          <ac:cxnSpMkLst>
            <pc:docMk/>
            <pc:sldMk cId="454566006" sldId="259"/>
            <ac:cxnSpMk id="14" creationId="{EA7D63CA-FA7B-4C99-909F-578B02D53F01}"/>
          </ac:cxnSpMkLst>
        </pc:cxnChg>
        <pc:cxnChg chg="mod">
          <ac:chgData name="Baeriswyl Aline Pauline" userId="b98056d9-1b01-41a9-a5c0-3766f9477b60" providerId="ADAL" clId="{125F4B6A-896B-4F53-855A-6C757CB2B12B}" dt="2022-01-19T09:30:11.166" v="2296" actId="14100"/>
          <ac:cxnSpMkLst>
            <pc:docMk/>
            <pc:sldMk cId="454566006" sldId="259"/>
            <ac:cxnSpMk id="16" creationId="{9285322C-383D-467A-A255-7604411EC20C}"/>
          </ac:cxnSpMkLst>
        </pc:cxnChg>
        <pc:cxnChg chg="mod">
          <ac:chgData name="Baeriswyl Aline Pauline" userId="b98056d9-1b01-41a9-a5c0-3766f9477b60" providerId="ADAL" clId="{125F4B6A-896B-4F53-855A-6C757CB2B12B}" dt="2022-01-19T09:32:59.793" v="2340" actId="14100"/>
          <ac:cxnSpMkLst>
            <pc:docMk/>
            <pc:sldMk cId="454566006" sldId="259"/>
            <ac:cxnSpMk id="17" creationId="{C8CFADC5-385F-421D-95D7-4B89D0DD937F}"/>
          </ac:cxnSpMkLst>
        </pc:cxnChg>
      </pc:sldChg>
      <pc:sldChg chg="del">
        <pc:chgData name="Baeriswyl Aline Pauline" userId="b98056d9-1b01-41a9-a5c0-3766f9477b60" providerId="ADAL" clId="{125F4B6A-896B-4F53-855A-6C757CB2B12B}" dt="2022-01-18T09:49:49.181" v="1" actId="47"/>
        <pc:sldMkLst>
          <pc:docMk/>
          <pc:sldMk cId="3303029466" sldId="259"/>
        </pc:sldMkLst>
      </pc:sldChg>
      <pc:sldChg chg="addSp delSp modSp new mod setBg">
        <pc:chgData name="Baeriswyl Aline Pauline" userId="b98056d9-1b01-41a9-a5c0-3766f9477b60" providerId="ADAL" clId="{125F4B6A-896B-4F53-855A-6C757CB2B12B}" dt="2022-01-19T09:41:44.967" v="2391" actId="1076"/>
        <pc:sldMkLst>
          <pc:docMk/>
          <pc:sldMk cId="2621177489" sldId="260"/>
        </pc:sldMkLst>
        <pc:spChg chg="mod">
          <ac:chgData name="Baeriswyl Aline Pauline" userId="b98056d9-1b01-41a9-a5c0-3766f9477b60" providerId="ADAL" clId="{125F4B6A-896B-4F53-855A-6C757CB2B12B}" dt="2022-01-18T10:12:23.681" v="852" actId="26606"/>
          <ac:spMkLst>
            <pc:docMk/>
            <pc:sldMk cId="2621177489" sldId="260"/>
            <ac:spMk id="2" creationId="{DAD1F23B-07F4-4BD0-936B-CA26C040481C}"/>
          </ac:spMkLst>
        </pc:spChg>
        <pc:spChg chg="del">
          <ac:chgData name="Baeriswyl Aline Pauline" userId="b98056d9-1b01-41a9-a5c0-3766f9477b60" providerId="ADAL" clId="{125F4B6A-896B-4F53-855A-6C757CB2B12B}" dt="2022-01-18T10:06:55.029" v="576"/>
          <ac:spMkLst>
            <pc:docMk/>
            <pc:sldMk cId="2621177489" sldId="260"/>
            <ac:spMk id="3" creationId="{D3F92A38-AB38-41CD-9FC6-B8AA9A4174CD}"/>
          </ac:spMkLst>
        </pc:spChg>
        <pc:spChg chg="mod">
          <ac:chgData name="Baeriswyl Aline Pauline" userId="b98056d9-1b01-41a9-a5c0-3766f9477b60" providerId="ADAL" clId="{125F4B6A-896B-4F53-855A-6C757CB2B12B}" dt="2022-01-18T10:12:23.681" v="852" actId="26606"/>
          <ac:spMkLst>
            <pc:docMk/>
            <pc:sldMk cId="2621177489" sldId="260"/>
            <ac:spMk id="4" creationId="{C999CAE6-737A-49C6-9D1B-2D38C0D9DC7B}"/>
          </ac:spMkLst>
        </pc:spChg>
        <pc:spChg chg="mod">
          <ac:chgData name="Baeriswyl Aline Pauline" userId="b98056d9-1b01-41a9-a5c0-3766f9477b60" providerId="ADAL" clId="{125F4B6A-896B-4F53-855A-6C757CB2B12B}" dt="2022-01-18T10:12:23.681" v="852" actId="26606"/>
          <ac:spMkLst>
            <pc:docMk/>
            <pc:sldMk cId="2621177489" sldId="260"/>
            <ac:spMk id="5" creationId="{CC0FE6AB-F410-4656-8FF9-C93BBA5D35EF}"/>
          </ac:spMkLst>
        </pc:spChg>
        <pc:spChg chg="add del mod">
          <ac:chgData name="Baeriswyl Aline Pauline" userId="b98056d9-1b01-41a9-a5c0-3766f9477b60" providerId="ADAL" clId="{125F4B6A-896B-4F53-855A-6C757CB2B12B}" dt="2022-01-18T10:11:31.903" v="846"/>
          <ac:spMkLst>
            <pc:docMk/>
            <pc:sldMk cId="2621177489" sldId="260"/>
            <ac:spMk id="9" creationId="{6C292795-738C-4C6B-BF75-E81027DF2285}"/>
          </ac:spMkLst>
        </pc:spChg>
        <pc:spChg chg="add del mod">
          <ac:chgData name="Baeriswyl Aline Pauline" userId="b98056d9-1b01-41a9-a5c0-3766f9477b60" providerId="ADAL" clId="{125F4B6A-896B-4F53-855A-6C757CB2B12B}" dt="2022-01-18T10:08:35.560" v="593"/>
          <ac:spMkLst>
            <pc:docMk/>
            <pc:sldMk cId="2621177489" sldId="260"/>
            <ac:spMk id="10" creationId="{1761AC6B-8936-42BD-9BCA-8D9014372306}"/>
          </ac:spMkLst>
        </pc:spChg>
        <pc:spChg chg="add del">
          <ac:chgData name="Baeriswyl Aline Pauline" userId="b98056d9-1b01-41a9-a5c0-3766f9477b60" providerId="ADAL" clId="{125F4B6A-896B-4F53-855A-6C757CB2B12B}" dt="2022-01-18T10:07:02.317" v="581" actId="26606"/>
          <ac:spMkLst>
            <pc:docMk/>
            <pc:sldMk cId="2621177489" sldId="260"/>
            <ac:spMk id="11" creationId="{82953F11-9D75-40B1-AE9E-3946AFAA3D78}"/>
          </ac:spMkLst>
        </pc:spChg>
        <pc:spChg chg="add del mod">
          <ac:chgData name="Baeriswyl Aline Pauline" userId="b98056d9-1b01-41a9-a5c0-3766f9477b60" providerId="ADAL" clId="{125F4B6A-896B-4F53-855A-6C757CB2B12B}" dt="2022-01-18T10:10:29.900" v="696" actId="478"/>
          <ac:spMkLst>
            <pc:docMk/>
            <pc:sldMk cId="2621177489" sldId="260"/>
            <ac:spMk id="12" creationId="{69B19F13-6F52-4A67-887E-09BED255C329}"/>
          </ac:spMkLst>
        </pc:spChg>
        <pc:spChg chg="add mod ord">
          <ac:chgData name="Baeriswyl Aline Pauline" userId="b98056d9-1b01-41a9-a5c0-3766f9477b60" providerId="ADAL" clId="{125F4B6A-896B-4F53-855A-6C757CB2B12B}" dt="2022-01-19T09:40:42.104" v="2379" actId="20577"/>
          <ac:spMkLst>
            <pc:docMk/>
            <pc:sldMk cId="2621177489" sldId="260"/>
            <ac:spMk id="13" creationId="{472090EF-4260-4CE7-9D43-3C435DBA29F5}"/>
          </ac:spMkLst>
        </pc:spChg>
        <pc:spChg chg="add del">
          <ac:chgData name="Baeriswyl Aline Pauline" userId="b98056d9-1b01-41a9-a5c0-3766f9477b60" providerId="ADAL" clId="{125F4B6A-896B-4F53-855A-6C757CB2B12B}" dt="2022-01-18T10:12:23.681" v="852" actId="26606"/>
          <ac:spMkLst>
            <pc:docMk/>
            <pc:sldMk cId="2621177489" sldId="260"/>
            <ac:spMk id="23" creationId="{63F5877B-98C7-49DD-83AB-0F6F57CB6543}"/>
          </ac:spMkLst>
        </pc:spChg>
        <pc:spChg chg="add del mod">
          <ac:chgData name="Baeriswyl Aline Pauline" userId="b98056d9-1b01-41a9-a5c0-3766f9477b60" providerId="ADAL" clId="{125F4B6A-896B-4F53-855A-6C757CB2B12B}" dt="2022-01-18T10:26:09.269" v="1307" actId="478"/>
          <ac:spMkLst>
            <pc:docMk/>
            <pc:sldMk cId="2621177489" sldId="260"/>
            <ac:spMk id="24" creationId="{2B6AA8AC-1B18-4F18-8688-894D787F22DC}"/>
          </ac:spMkLst>
        </pc:spChg>
        <pc:spChg chg="add del">
          <ac:chgData name="Baeriswyl Aline Pauline" userId="b98056d9-1b01-41a9-a5c0-3766f9477b60" providerId="ADAL" clId="{125F4B6A-896B-4F53-855A-6C757CB2B12B}" dt="2022-01-18T10:12:23.681" v="852" actId="26606"/>
          <ac:spMkLst>
            <pc:docMk/>
            <pc:sldMk cId="2621177489" sldId="260"/>
            <ac:spMk id="25" creationId="{4EA91930-66BC-4C41-B4F5-C31EB216F64B}"/>
          </ac:spMkLst>
        </pc:spChg>
        <pc:spChg chg="add del">
          <ac:chgData name="Baeriswyl Aline Pauline" userId="b98056d9-1b01-41a9-a5c0-3766f9477b60" providerId="ADAL" clId="{125F4B6A-896B-4F53-855A-6C757CB2B12B}" dt="2022-01-18T10:12:23.681" v="852" actId="26606"/>
          <ac:spMkLst>
            <pc:docMk/>
            <pc:sldMk cId="2621177489" sldId="260"/>
            <ac:spMk id="27" creationId="{6313CF8F-B436-401E-9575-DE0F8E8B5B17}"/>
          </ac:spMkLst>
        </pc:spChg>
        <pc:spChg chg="add del">
          <ac:chgData name="Baeriswyl Aline Pauline" userId="b98056d9-1b01-41a9-a5c0-3766f9477b60" providerId="ADAL" clId="{125F4B6A-896B-4F53-855A-6C757CB2B12B}" dt="2022-01-18T10:12:23.681" v="852" actId="26606"/>
          <ac:spMkLst>
            <pc:docMk/>
            <pc:sldMk cId="2621177489" sldId="260"/>
            <ac:spMk id="29" creationId="{2A38CFE9-C30A-4551-ACCB-D5808FBC39CD}"/>
          </ac:spMkLst>
        </pc:spChg>
        <pc:spChg chg="add del">
          <ac:chgData name="Baeriswyl Aline Pauline" userId="b98056d9-1b01-41a9-a5c0-3766f9477b60" providerId="ADAL" clId="{125F4B6A-896B-4F53-855A-6C757CB2B12B}" dt="2022-01-18T10:12:23.681" v="852" actId="26606"/>
          <ac:spMkLst>
            <pc:docMk/>
            <pc:sldMk cId="2621177489" sldId="260"/>
            <ac:spMk id="31" creationId="{67EF550F-47CE-4FB2-9DAC-12AD835C833D}"/>
          </ac:spMkLst>
        </pc:spChg>
        <pc:picChg chg="add del mod ord modCrop">
          <ac:chgData name="Baeriswyl Aline Pauline" userId="b98056d9-1b01-41a9-a5c0-3766f9477b60" providerId="ADAL" clId="{125F4B6A-896B-4F53-855A-6C757CB2B12B}" dt="2022-01-18T10:11:28.777" v="845" actId="478"/>
          <ac:picMkLst>
            <pc:docMk/>
            <pc:sldMk cId="2621177489" sldId="260"/>
            <ac:picMk id="7" creationId="{A4B4A0D9-BDB0-4413-BE8E-D48D36B429E5}"/>
          </ac:picMkLst>
        </pc:picChg>
        <pc:picChg chg="add mod ord">
          <ac:chgData name="Baeriswyl Aline Pauline" userId="b98056d9-1b01-41a9-a5c0-3766f9477b60" providerId="ADAL" clId="{125F4B6A-896B-4F53-855A-6C757CB2B12B}" dt="2022-01-19T09:41:44.967" v="2391" actId="1076"/>
          <ac:picMkLst>
            <pc:docMk/>
            <pc:sldMk cId="2621177489" sldId="260"/>
            <ac:picMk id="16" creationId="{D6A493DA-89BF-4C14-80BC-419650DCFA86}"/>
          </ac:picMkLst>
        </pc:picChg>
        <pc:picChg chg="add mod ord">
          <ac:chgData name="Baeriswyl Aline Pauline" userId="b98056d9-1b01-41a9-a5c0-3766f9477b60" providerId="ADAL" clId="{125F4B6A-896B-4F53-855A-6C757CB2B12B}" dt="2022-01-19T09:41:41.434" v="2390" actId="14100"/>
          <ac:picMkLst>
            <pc:docMk/>
            <pc:sldMk cId="2621177489" sldId="260"/>
            <ac:picMk id="18" creationId="{74285FB8-F7D8-48E9-8F1F-8A26C15F3AD4}"/>
          </ac:picMkLst>
        </pc:picChg>
        <pc:cxnChg chg="add del">
          <ac:chgData name="Baeriswyl Aline Pauline" userId="b98056d9-1b01-41a9-a5c0-3766f9477b60" providerId="ADAL" clId="{125F4B6A-896B-4F53-855A-6C757CB2B12B}" dt="2022-01-18T10:07:02.317" v="581" actId="26606"/>
          <ac:cxnSpMkLst>
            <pc:docMk/>
            <pc:sldMk cId="2621177489" sldId="260"/>
            <ac:cxnSpMk id="14" creationId="{A7F400EE-A8A5-48AF-B4D6-291B52C6F0B0}"/>
          </ac:cxnSpMkLst>
        </pc:cxnChg>
      </pc:sldChg>
      <pc:sldChg chg="del">
        <pc:chgData name="Baeriswyl Aline Pauline" userId="b98056d9-1b01-41a9-a5c0-3766f9477b60" providerId="ADAL" clId="{125F4B6A-896B-4F53-855A-6C757CB2B12B}" dt="2022-01-18T09:49:49.633" v="2" actId="47"/>
        <pc:sldMkLst>
          <pc:docMk/>
          <pc:sldMk cId="1389844647" sldId="261"/>
        </pc:sldMkLst>
      </pc:sldChg>
      <pc:sldChg chg="addSp modSp new mod">
        <pc:chgData name="Baeriswyl Aline Pauline" userId="b98056d9-1b01-41a9-a5c0-3766f9477b60" providerId="ADAL" clId="{125F4B6A-896B-4F53-855A-6C757CB2B12B}" dt="2022-01-19T08:58:22.307" v="2182" actId="14100"/>
        <pc:sldMkLst>
          <pc:docMk/>
          <pc:sldMk cId="3129578293" sldId="261"/>
        </pc:sldMkLst>
        <pc:spChg chg="mod">
          <ac:chgData name="Baeriswyl Aline Pauline" userId="b98056d9-1b01-41a9-a5c0-3766f9477b60" providerId="ADAL" clId="{125F4B6A-896B-4F53-855A-6C757CB2B12B}" dt="2022-01-18T10:27:21.187" v="1391" actId="255"/>
          <ac:spMkLst>
            <pc:docMk/>
            <pc:sldMk cId="3129578293" sldId="261"/>
            <ac:spMk id="2" creationId="{E7CFAF3A-B5FF-42C4-9192-5A360D0BACBF}"/>
          </ac:spMkLst>
        </pc:spChg>
        <pc:spChg chg="mod">
          <ac:chgData name="Baeriswyl Aline Pauline" userId="b98056d9-1b01-41a9-a5c0-3766f9477b60" providerId="ADAL" clId="{125F4B6A-896B-4F53-855A-6C757CB2B12B}" dt="2022-01-18T10:32:48.300" v="1511" actId="20577"/>
          <ac:spMkLst>
            <pc:docMk/>
            <pc:sldMk cId="3129578293" sldId="261"/>
            <ac:spMk id="3" creationId="{338768A1-5EA7-4294-B25E-5AF64D11AB69}"/>
          </ac:spMkLst>
        </pc:spChg>
        <pc:graphicFrameChg chg="add mod modGraphic">
          <ac:chgData name="Baeriswyl Aline Pauline" userId="b98056d9-1b01-41a9-a5c0-3766f9477b60" providerId="ADAL" clId="{125F4B6A-896B-4F53-855A-6C757CB2B12B}" dt="2022-01-19T08:58:22.307" v="2182" actId="14100"/>
          <ac:graphicFrameMkLst>
            <pc:docMk/>
            <pc:sldMk cId="3129578293" sldId="261"/>
            <ac:graphicFrameMk id="6" creationId="{9001EFE5-D46B-4FF0-A2B5-3DF814B2A056}"/>
          </ac:graphicFrameMkLst>
        </pc:graphicFrameChg>
      </pc:sldChg>
      <pc:sldChg chg="modSp new mod">
        <pc:chgData name="Baeriswyl Aline Pauline" userId="b98056d9-1b01-41a9-a5c0-3766f9477b60" providerId="ADAL" clId="{125F4B6A-896B-4F53-855A-6C757CB2B12B}" dt="2022-01-19T09:39:24.454" v="2351" actId="20577"/>
        <pc:sldMkLst>
          <pc:docMk/>
          <pc:sldMk cId="3050919980" sldId="262"/>
        </pc:sldMkLst>
        <pc:spChg chg="mod">
          <ac:chgData name="Baeriswyl Aline Pauline" userId="b98056d9-1b01-41a9-a5c0-3766f9477b60" providerId="ADAL" clId="{125F4B6A-896B-4F53-855A-6C757CB2B12B}" dt="2022-01-18T10:26:51.797" v="1343" actId="20577"/>
          <ac:spMkLst>
            <pc:docMk/>
            <pc:sldMk cId="3050919980" sldId="262"/>
            <ac:spMk id="2" creationId="{2589B065-6DB9-4228-B015-C2CC313B63AE}"/>
          </ac:spMkLst>
        </pc:spChg>
        <pc:spChg chg="mod">
          <ac:chgData name="Baeriswyl Aline Pauline" userId="b98056d9-1b01-41a9-a5c0-3766f9477b60" providerId="ADAL" clId="{125F4B6A-896B-4F53-855A-6C757CB2B12B}" dt="2022-01-19T09:39:24.454" v="2351" actId="20577"/>
          <ac:spMkLst>
            <pc:docMk/>
            <pc:sldMk cId="3050919980" sldId="262"/>
            <ac:spMk id="3" creationId="{212389CE-375F-4F7C-AE00-CDE5094667EF}"/>
          </ac:spMkLst>
        </pc:spChg>
      </pc:sldChg>
      <pc:sldChg chg="del">
        <pc:chgData name="Baeriswyl Aline Pauline" userId="b98056d9-1b01-41a9-a5c0-3766f9477b60" providerId="ADAL" clId="{125F4B6A-896B-4F53-855A-6C757CB2B12B}" dt="2022-01-18T09:49:50.698" v="3" actId="47"/>
        <pc:sldMkLst>
          <pc:docMk/>
          <pc:sldMk cId="3863748081" sldId="262"/>
        </pc:sldMkLst>
      </pc:sldChg>
      <pc:sldChg chg="del">
        <pc:chgData name="Baeriswyl Aline Pauline" userId="b98056d9-1b01-41a9-a5c0-3766f9477b60" providerId="ADAL" clId="{125F4B6A-896B-4F53-855A-6C757CB2B12B}" dt="2022-01-18T09:49:51.463" v="4" actId="47"/>
        <pc:sldMkLst>
          <pc:docMk/>
          <pc:sldMk cId="813715631" sldId="263"/>
        </pc:sldMkLst>
      </pc:sldChg>
      <pc:sldChg chg="modSp new mod">
        <pc:chgData name="Baeriswyl Aline Pauline" userId="b98056d9-1b01-41a9-a5c0-3766f9477b60" providerId="ADAL" clId="{125F4B6A-896B-4F53-855A-6C757CB2B12B}" dt="2022-01-23T16:58:46.405" v="3060" actId="20577"/>
        <pc:sldMkLst>
          <pc:docMk/>
          <pc:sldMk cId="1515863461" sldId="263"/>
        </pc:sldMkLst>
        <pc:spChg chg="mod">
          <ac:chgData name="Baeriswyl Aline Pauline" userId="b98056d9-1b01-41a9-a5c0-3766f9477b60" providerId="ADAL" clId="{125F4B6A-896B-4F53-855A-6C757CB2B12B}" dt="2022-01-19T09:39:45.188" v="2377" actId="20577"/>
          <ac:spMkLst>
            <pc:docMk/>
            <pc:sldMk cId="1515863461" sldId="263"/>
            <ac:spMk id="2" creationId="{A3ACBDA1-C3DA-4321-8705-453E0CC59C00}"/>
          </ac:spMkLst>
        </pc:spChg>
        <pc:spChg chg="mod">
          <ac:chgData name="Baeriswyl Aline Pauline" userId="b98056d9-1b01-41a9-a5c0-3766f9477b60" providerId="ADAL" clId="{125F4B6A-896B-4F53-855A-6C757CB2B12B}" dt="2022-01-23T16:58:46.405" v="3060" actId="20577"/>
          <ac:spMkLst>
            <pc:docMk/>
            <pc:sldMk cId="1515863461" sldId="263"/>
            <ac:spMk id="3" creationId="{2B8EE2FF-9FE7-4053-98CC-25AFCDC377CD}"/>
          </ac:spMkLst>
        </pc:spChg>
      </pc:sldChg>
      <pc:sldChg chg="del">
        <pc:chgData name="Baeriswyl Aline Pauline" userId="b98056d9-1b01-41a9-a5c0-3766f9477b60" providerId="ADAL" clId="{125F4B6A-896B-4F53-855A-6C757CB2B12B}" dt="2022-01-18T09:49:52.053" v="5" actId="47"/>
        <pc:sldMkLst>
          <pc:docMk/>
          <pc:sldMk cId="2177670425" sldId="264"/>
        </pc:sldMkLst>
      </pc:sldChg>
      <pc:sldChg chg="addSp delSp modSp new mod setBg addAnim delAnim setClrOvrMap">
        <pc:chgData name="Baeriswyl Aline Pauline" userId="b98056d9-1b01-41a9-a5c0-3766f9477b60" providerId="ADAL" clId="{125F4B6A-896B-4F53-855A-6C757CB2B12B}" dt="2022-01-18T10:37:34.109" v="1552" actId="26606"/>
        <pc:sldMkLst>
          <pc:docMk/>
          <pc:sldMk cId="4049146818" sldId="264"/>
        </pc:sldMkLst>
        <pc:spChg chg="mod">
          <ac:chgData name="Baeriswyl Aline Pauline" userId="b98056d9-1b01-41a9-a5c0-3766f9477b60" providerId="ADAL" clId="{125F4B6A-896B-4F53-855A-6C757CB2B12B}" dt="2022-01-18T10:37:34.109" v="1552" actId="26606"/>
          <ac:spMkLst>
            <pc:docMk/>
            <pc:sldMk cId="4049146818" sldId="264"/>
            <ac:spMk id="2" creationId="{41ED4D1F-D092-4F9E-80AF-691C8F9BE91B}"/>
          </ac:spMkLst>
        </pc:spChg>
        <pc:spChg chg="mod">
          <ac:chgData name="Baeriswyl Aline Pauline" userId="b98056d9-1b01-41a9-a5c0-3766f9477b60" providerId="ADAL" clId="{125F4B6A-896B-4F53-855A-6C757CB2B12B}" dt="2022-01-18T10:37:34.109" v="1552" actId="26606"/>
          <ac:spMkLst>
            <pc:docMk/>
            <pc:sldMk cId="4049146818" sldId="264"/>
            <ac:spMk id="3" creationId="{6891B809-5A2C-42A2-A3A8-4D9B2E4025ED}"/>
          </ac:spMkLst>
        </pc:spChg>
        <pc:spChg chg="mod">
          <ac:chgData name="Baeriswyl Aline Pauline" userId="b98056d9-1b01-41a9-a5c0-3766f9477b60" providerId="ADAL" clId="{125F4B6A-896B-4F53-855A-6C757CB2B12B}" dt="2022-01-18T10:37:34.109" v="1552" actId="26606"/>
          <ac:spMkLst>
            <pc:docMk/>
            <pc:sldMk cId="4049146818" sldId="264"/>
            <ac:spMk id="4" creationId="{4B83B089-0AE4-473B-834B-CC83DFEC47FB}"/>
          </ac:spMkLst>
        </pc:spChg>
        <pc:spChg chg="mod">
          <ac:chgData name="Baeriswyl Aline Pauline" userId="b98056d9-1b01-41a9-a5c0-3766f9477b60" providerId="ADAL" clId="{125F4B6A-896B-4F53-855A-6C757CB2B12B}" dt="2022-01-18T10:37:34.109" v="1552" actId="26606"/>
          <ac:spMkLst>
            <pc:docMk/>
            <pc:sldMk cId="4049146818" sldId="264"/>
            <ac:spMk id="5" creationId="{32110877-372D-479F-A30E-0FB37BE18970}"/>
          </ac:spMkLst>
        </pc:spChg>
        <pc:spChg chg="add del">
          <ac:chgData name="Baeriswyl Aline Pauline" userId="b98056d9-1b01-41a9-a5c0-3766f9477b60" providerId="ADAL" clId="{125F4B6A-896B-4F53-855A-6C757CB2B12B}" dt="2022-01-18T10:37:30.252" v="1548" actId="26606"/>
          <ac:spMkLst>
            <pc:docMk/>
            <pc:sldMk cId="4049146818" sldId="264"/>
            <ac:spMk id="11" creationId="{71B2258F-86CA-4D4D-8270-BC05FCDEBFB3}"/>
          </ac:spMkLst>
        </pc:spChg>
        <pc:spChg chg="add del">
          <ac:chgData name="Baeriswyl Aline Pauline" userId="b98056d9-1b01-41a9-a5c0-3766f9477b60" providerId="ADAL" clId="{125F4B6A-896B-4F53-855A-6C757CB2B12B}" dt="2022-01-18T10:37:34.052" v="1551" actId="26606"/>
          <ac:spMkLst>
            <pc:docMk/>
            <pc:sldMk cId="4049146818" sldId="264"/>
            <ac:spMk id="13" creationId="{007891EC-4501-44ED-A8C8-B11B6DB767AB}"/>
          </ac:spMkLst>
        </pc:spChg>
        <pc:spChg chg="add del">
          <ac:chgData name="Baeriswyl Aline Pauline" userId="b98056d9-1b01-41a9-a5c0-3766f9477b60" providerId="ADAL" clId="{125F4B6A-896B-4F53-855A-6C757CB2B12B}" dt="2022-01-18T10:37:34.052" v="1551" actId="26606"/>
          <ac:spMkLst>
            <pc:docMk/>
            <pc:sldMk cId="4049146818" sldId="264"/>
            <ac:spMk id="14" creationId="{C1DD1A8A-57D5-4A81-AD04-532B043C5611}"/>
          </ac:spMkLst>
        </pc:spChg>
        <pc:spChg chg="add">
          <ac:chgData name="Baeriswyl Aline Pauline" userId="b98056d9-1b01-41a9-a5c0-3766f9477b60" providerId="ADAL" clId="{125F4B6A-896B-4F53-855A-6C757CB2B12B}" dt="2022-01-18T10:37:34.109" v="1552" actId="26606"/>
          <ac:spMkLst>
            <pc:docMk/>
            <pc:sldMk cId="4049146818" sldId="264"/>
            <ac:spMk id="17" creationId="{C1DD1A8A-57D5-4A81-AD04-532B043C5611}"/>
          </ac:spMkLst>
        </pc:spChg>
        <pc:spChg chg="add">
          <ac:chgData name="Baeriswyl Aline Pauline" userId="b98056d9-1b01-41a9-a5c0-3766f9477b60" providerId="ADAL" clId="{125F4B6A-896B-4F53-855A-6C757CB2B12B}" dt="2022-01-18T10:37:34.109" v="1552" actId="26606"/>
          <ac:spMkLst>
            <pc:docMk/>
            <pc:sldMk cId="4049146818" sldId="264"/>
            <ac:spMk id="19" creationId="{007891EC-4501-44ED-A8C8-B11B6DB767AB}"/>
          </ac:spMkLst>
        </pc:spChg>
        <pc:picChg chg="add del">
          <ac:chgData name="Baeriswyl Aline Pauline" userId="b98056d9-1b01-41a9-a5c0-3766f9477b60" providerId="ADAL" clId="{125F4B6A-896B-4F53-855A-6C757CB2B12B}" dt="2022-01-18T10:37:30.252" v="1548" actId="26606"/>
          <ac:picMkLst>
            <pc:docMk/>
            <pc:sldMk cId="4049146818" sldId="264"/>
            <ac:picMk id="7" creationId="{7C233B0D-EE2E-4B23-A218-29C11C9A283A}"/>
          </ac:picMkLst>
        </pc:picChg>
        <pc:picChg chg="add del">
          <ac:chgData name="Baeriswyl Aline Pauline" userId="b98056d9-1b01-41a9-a5c0-3766f9477b60" providerId="ADAL" clId="{125F4B6A-896B-4F53-855A-6C757CB2B12B}" dt="2022-01-18T10:37:34.052" v="1551" actId="26606"/>
          <ac:picMkLst>
            <pc:docMk/>
            <pc:sldMk cId="4049146818" sldId="264"/>
            <ac:picMk id="15" creationId="{88539B6C-3BFC-4E49-95EF-8D8420299EE3}"/>
          </ac:picMkLst>
        </pc:picChg>
        <pc:picChg chg="add">
          <ac:chgData name="Baeriswyl Aline Pauline" userId="b98056d9-1b01-41a9-a5c0-3766f9477b60" providerId="ADAL" clId="{125F4B6A-896B-4F53-855A-6C757CB2B12B}" dt="2022-01-18T10:37:34.109" v="1552" actId="26606"/>
          <ac:picMkLst>
            <pc:docMk/>
            <pc:sldMk cId="4049146818" sldId="264"/>
            <ac:picMk id="18" creationId="{20664494-BB9E-49BC-818B-29413192B1F7}"/>
          </ac:picMkLst>
        </pc:picChg>
        <pc:picChg chg="add del mod">
          <ac:chgData name="Baeriswyl Aline Pauline" userId="b98056d9-1b01-41a9-a5c0-3766f9477b60" providerId="ADAL" clId="{125F4B6A-896B-4F53-855A-6C757CB2B12B}" dt="2022-01-18T10:36:17.837" v="1544" actId="478"/>
          <ac:picMkLst>
            <pc:docMk/>
            <pc:sldMk cId="4049146818" sldId="264"/>
            <ac:picMk id="1026" creationId="{BDD19ED9-C4C2-40A2-B16C-718BC856F032}"/>
          </ac:picMkLst>
        </pc:picChg>
      </pc:sldChg>
      <pc:sldChg chg="addSp delSp modSp add del mod">
        <pc:chgData name="Baeriswyl Aline Pauline" userId="b98056d9-1b01-41a9-a5c0-3766f9477b60" providerId="ADAL" clId="{125F4B6A-896B-4F53-855A-6C757CB2B12B}" dt="2022-01-18T10:38:04.618" v="1559" actId="47"/>
        <pc:sldMkLst>
          <pc:docMk/>
          <pc:sldMk cId="78891465" sldId="265"/>
        </pc:sldMkLst>
        <pc:picChg chg="add del mod ord">
          <ac:chgData name="Baeriswyl Aline Pauline" userId="b98056d9-1b01-41a9-a5c0-3766f9477b60" providerId="ADAL" clId="{125F4B6A-896B-4F53-855A-6C757CB2B12B}" dt="2022-01-18T10:38:00.013" v="1558" actId="478"/>
          <ac:picMkLst>
            <pc:docMk/>
            <pc:sldMk cId="78891465" sldId="265"/>
            <ac:picMk id="6" creationId="{D9686FA6-D182-4FE8-8C35-F2EEF40CDF93}"/>
          </ac:picMkLst>
        </pc:picChg>
      </pc:sldChg>
      <pc:sldChg chg="addSp delSp modSp new mod">
        <pc:chgData name="Baeriswyl Aline Pauline" userId="b98056d9-1b01-41a9-a5c0-3766f9477b60" providerId="ADAL" clId="{125F4B6A-896B-4F53-855A-6C757CB2B12B}" dt="2022-01-19T08:55:15.063" v="2145" actId="1076"/>
        <pc:sldMkLst>
          <pc:docMk/>
          <pc:sldMk cId="1344172433" sldId="265"/>
        </pc:sldMkLst>
        <pc:spChg chg="mod">
          <ac:chgData name="Baeriswyl Aline Pauline" userId="b98056d9-1b01-41a9-a5c0-3766f9477b60" providerId="ADAL" clId="{125F4B6A-896B-4F53-855A-6C757CB2B12B}" dt="2022-01-19T08:45:12.116" v="1944" actId="20577"/>
          <ac:spMkLst>
            <pc:docMk/>
            <pc:sldMk cId="1344172433" sldId="265"/>
            <ac:spMk id="2" creationId="{EE4DF4EE-6043-4A28-B061-9A1FBC16E273}"/>
          </ac:spMkLst>
        </pc:spChg>
        <pc:spChg chg="del">
          <ac:chgData name="Baeriswyl Aline Pauline" userId="b98056d9-1b01-41a9-a5c0-3766f9477b60" providerId="ADAL" clId="{125F4B6A-896B-4F53-855A-6C757CB2B12B}" dt="2022-01-19T08:35:23.472" v="1734" actId="478"/>
          <ac:spMkLst>
            <pc:docMk/>
            <pc:sldMk cId="1344172433" sldId="265"/>
            <ac:spMk id="3" creationId="{9FDA1328-2478-48FA-8D03-35D93EA5CD79}"/>
          </ac:spMkLst>
        </pc:spChg>
        <pc:spChg chg="add mod">
          <ac:chgData name="Baeriswyl Aline Pauline" userId="b98056d9-1b01-41a9-a5c0-3766f9477b60" providerId="ADAL" clId="{125F4B6A-896B-4F53-855A-6C757CB2B12B}" dt="2022-01-19T08:55:01.521" v="2144" actId="1076"/>
          <ac:spMkLst>
            <pc:docMk/>
            <pc:sldMk cId="1344172433" sldId="265"/>
            <ac:spMk id="41" creationId="{635EED5C-6447-4D56-B471-FD0B3176280D}"/>
          </ac:spMkLst>
        </pc:spChg>
        <pc:spChg chg="add mod">
          <ac:chgData name="Baeriswyl Aline Pauline" userId="b98056d9-1b01-41a9-a5c0-3766f9477b60" providerId="ADAL" clId="{125F4B6A-896B-4F53-855A-6C757CB2B12B}" dt="2022-01-19T08:55:01.521" v="2144" actId="1076"/>
          <ac:spMkLst>
            <pc:docMk/>
            <pc:sldMk cId="1344172433" sldId="265"/>
            <ac:spMk id="42" creationId="{72BC23AA-8E8E-4429-8187-A9E15F46DDA8}"/>
          </ac:spMkLst>
        </pc:spChg>
        <pc:spChg chg="add mod">
          <ac:chgData name="Baeriswyl Aline Pauline" userId="b98056d9-1b01-41a9-a5c0-3766f9477b60" providerId="ADAL" clId="{125F4B6A-896B-4F53-855A-6C757CB2B12B}" dt="2022-01-19T08:55:01.521" v="2144" actId="1076"/>
          <ac:spMkLst>
            <pc:docMk/>
            <pc:sldMk cId="1344172433" sldId="265"/>
            <ac:spMk id="43" creationId="{65DE1EE3-6F60-4268-8C61-E44F192FA59D}"/>
          </ac:spMkLst>
        </pc:spChg>
        <pc:spChg chg="add mod">
          <ac:chgData name="Baeriswyl Aline Pauline" userId="b98056d9-1b01-41a9-a5c0-3766f9477b60" providerId="ADAL" clId="{125F4B6A-896B-4F53-855A-6C757CB2B12B}" dt="2022-01-19T08:55:01.521" v="2144" actId="1076"/>
          <ac:spMkLst>
            <pc:docMk/>
            <pc:sldMk cId="1344172433" sldId="265"/>
            <ac:spMk id="44" creationId="{F01E5FE7-375C-417B-9ADD-E6DAA702BCFC}"/>
          </ac:spMkLst>
        </pc:spChg>
        <pc:spChg chg="add mod">
          <ac:chgData name="Baeriswyl Aline Pauline" userId="b98056d9-1b01-41a9-a5c0-3766f9477b60" providerId="ADAL" clId="{125F4B6A-896B-4F53-855A-6C757CB2B12B}" dt="2022-01-19T08:55:01.521" v="2144" actId="1076"/>
          <ac:spMkLst>
            <pc:docMk/>
            <pc:sldMk cId="1344172433" sldId="265"/>
            <ac:spMk id="45" creationId="{528DC62D-A4BC-4629-8983-B1D57E56E8A1}"/>
          </ac:spMkLst>
        </pc:spChg>
        <pc:spChg chg="add mod">
          <ac:chgData name="Baeriswyl Aline Pauline" userId="b98056d9-1b01-41a9-a5c0-3766f9477b60" providerId="ADAL" clId="{125F4B6A-896B-4F53-855A-6C757CB2B12B}" dt="2022-01-19T08:55:01.521" v="2144" actId="1076"/>
          <ac:spMkLst>
            <pc:docMk/>
            <pc:sldMk cId="1344172433" sldId="265"/>
            <ac:spMk id="46" creationId="{9C7C4AA1-0EA1-4B83-9F83-CB8E8D1AE1B7}"/>
          </ac:spMkLst>
        </pc:spChg>
        <pc:spChg chg="add mod">
          <ac:chgData name="Baeriswyl Aline Pauline" userId="b98056d9-1b01-41a9-a5c0-3766f9477b60" providerId="ADAL" clId="{125F4B6A-896B-4F53-855A-6C757CB2B12B}" dt="2022-01-19T08:55:15.063" v="2145" actId="1076"/>
          <ac:spMkLst>
            <pc:docMk/>
            <pc:sldMk cId="1344172433" sldId="265"/>
            <ac:spMk id="48" creationId="{6D5622C4-5A2D-4353-A2F4-57DEDF24A27D}"/>
          </ac:spMkLst>
        </pc:spChg>
        <pc:graphicFrameChg chg="add del mod">
          <ac:chgData name="Baeriswyl Aline Pauline" userId="b98056d9-1b01-41a9-a5c0-3766f9477b60" providerId="ADAL" clId="{125F4B6A-896B-4F53-855A-6C757CB2B12B}" dt="2022-01-19T08:51:07.227" v="2067" actId="478"/>
          <ac:graphicFrameMkLst>
            <pc:docMk/>
            <pc:sldMk cId="1344172433" sldId="265"/>
            <ac:graphicFrameMk id="51" creationId="{B0ABC20E-E650-420D-84F8-791C76814CF3}"/>
          </ac:graphicFrameMkLst>
        </pc:graphicFrameChg>
        <pc:picChg chg="add mod">
          <ac:chgData name="Baeriswyl Aline Pauline" userId="b98056d9-1b01-41a9-a5c0-3766f9477b60" providerId="ADAL" clId="{125F4B6A-896B-4F53-855A-6C757CB2B12B}" dt="2022-01-19T08:55:01.521" v="2144" actId="1076"/>
          <ac:picMkLst>
            <pc:docMk/>
            <pc:sldMk cId="1344172433" sldId="265"/>
            <ac:picMk id="7" creationId="{9A74FAEF-1CAD-44B7-8CDF-743CD48A0739}"/>
          </ac:picMkLst>
        </pc:picChg>
        <pc:picChg chg="add del mod">
          <ac:chgData name="Baeriswyl Aline Pauline" userId="b98056d9-1b01-41a9-a5c0-3766f9477b60" providerId="ADAL" clId="{125F4B6A-896B-4F53-855A-6C757CB2B12B}" dt="2022-01-19T08:36:43.109" v="1766" actId="478"/>
          <ac:picMkLst>
            <pc:docMk/>
            <pc:sldMk cId="1344172433" sldId="265"/>
            <ac:picMk id="9" creationId="{67CBE574-624A-4041-9E3B-AB1D65BB93BC}"/>
          </ac:picMkLst>
        </pc:picChg>
        <pc:picChg chg="add del mod">
          <ac:chgData name="Baeriswyl Aline Pauline" userId="b98056d9-1b01-41a9-a5c0-3766f9477b60" providerId="ADAL" clId="{125F4B6A-896B-4F53-855A-6C757CB2B12B}" dt="2022-01-19T08:36:43.687" v="1767" actId="478"/>
          <ac:picMkLst>
            <pc:docMk/>
            <pc:sldMk cId="1344172433" sldId="265"/>
            <ac:picMk id="10" creationId="{13618EAE-96CC-492D-966F-3BD559BA1BAB}"/>
          </ac:picMkLst>
        </pc:picChg>
        <pc:picChg chg="add del mod">
          <ac:chgData name="Baeriswyl Aline Pauline" userId="b98056d9-1b01-41a9-a5c0-3766f9477b60" providerId="ADAL" clId="{125F4B6A-896B-4F53-855A-6C757CB2B12B}" dt="2022-01-19T08:36:44.030" v="1768" actId="478"/>
          <ac:picMkLst>
            <pc:docMk/>
            <pc:sldMk cId="1344172433" sldId="265"/>
            <ac:picMk id="11" creationId="{9C015AD4-99C9-4056-8EEB-032E907B919C}"/>
          </ac:picMkLst>
        </pc:picChg>
        <pc:picChg chg="add del mod">
          <ac:chgData name="Baeriswyl Aline Pauline" userId="b98056d9-1b01-41a9-a5c0-3766f9477b60" providerId="ADAL" clId="{125F4B6A-896B-4F53-855A-6C757CB2B12B}" dt="2022-01-19T08:36:44.407" v="1769" actId="478"/>
          <ac:picMkLst>
            <pc:docMk/>
            <pc:sldMk cId="1344172433" sldId="265"/>
            <ac:picMk id="12" creationId="{258E3FF3-7C9D-4C80-8F19-775F0BE2B4F5}"/>
          </ac:picMkLst>
        </pc:picChg>
        <pc:picChg chg="add del mod">
          <ac:chgData name="Baeriswyl Aline Pauline" userId="b98056d9-1b01-41a9-a5c0-3766f9477b60" providerId="ADAL" clId="{125F4B6A-896B-4F53-855A-6C757CB2B12B}" dt="2022-01-19T08:36:44.879" v="1770" actId="478"/>
          <ac:picMkLst>
            <pc:docMk/>
            <pc:sldMk cId="1344172433" sldId="265"/>
            <ac:picMk id="13" creationId="{752D26F1-D670-4C17-AD7D-0F6884782B7C}"/>
          </ac:picMkLst>
        </pc:picChg>
        <pc:picChg chg="add mod">
          <ac:chgData name="Baeriswyl Aline Pauline" userId="b98056d9-1b01-41a9-a5c0-3766f9477b60" providerId="ADAL" clId="{125F4B6A-896B-4F53-855A-6C757CB2B12B}" dt="2022-01-19T08:55:01.521" v="2144" actId="1076"/>
          <ac:picMkLst>
            <pc:docMk/>
            <pc:sldMk cId="1344172433" sldId="265"/>
            <ac:picMk id="14" creationId="{F4A10262-0BEC-4A65-BC20-2E3891BB706B}"/>
          </ac:picMkLst>
        </pc:picChg>
        <pc:picChg chg="add mod">
          <ac:chgData name="Baeriswyl Aline Pauline" userId="b98056d9-1b01-41a9-a5c0-3766f9477b60" providerId="ADAL" clId="{125F4B6A-896B-4F53-855A-6C757CB2B12B}" dt="2022-01-19T08:55:01.521" v="2144" actId="1076"/>
          <ac:picMkLst>
            <pc:docMk/>
            <pc:sldMk cId="1344172433" sldId="265"/>
            <ac:picMk id="15" creationId="{F2E22862-2C3B-47AE-A718-5BAEAE29ADE6}"/>
          </ac:picMkLst>
        </pc:picChg>
        <pc:picChg chg="add mod">
          <ac:chgData name="Baeriswyl Aline Pauline" userId="b98056d9-1b01-41a9-a5c0-3766f9477b60" providerId="ADAL" clId="{125F4B6A-896B-4F53-855A-6C757CB2B12B}" dt="2022-01-19T08:55:01.521" v="2144" actId="1076"/>
          <ac:picMkLst>
            <pc:docMk/>
            <pc:sldMk cId="1344172433" sldId="265"/>
            <ac:picMk id="16" creationId="{B98A59E3-776E-4661-85FA-31EC760884AD}"/>
          </ac:picMkLst>
        </pc:picChg>
        <pc:picChg chg="add mod">
          <ac:chgData name="Baeriswyl Aline Pauline" userId="b98056d9-1b01-41a9-a5c0-3766f9477b60" providerId="ADAL" clId="{125F4B6A-896B-4F53-855A-6C757CB2B12B}" dt="2022-01-19T08:55:01.521" v="2144" actId="1076"/>
          <ac:picMkLst>
            <pc:docMk/>
            <pc:sldMk cId="1344172433" sldId="265"/>
            <ac:picMk id="17" creationId="{001182AB-E789-4FAE-8CDA-08B8FD6AF9D4}"/>
          </ac:picMkLst>
        </pc:picChg>
        <pc:picChg chg="add mod">
          <ac:chgData name="Baeriswyl Aline Pauline" userId="b98056d9-1b01-41a9-a5c0-3766f9477b60" providerId="ADAL" clId="{125F4B6A-896B-4F53-855A-6C757CB2B12B}" dt="2022-01-19T08:55:01.521" v="2144" actId="1076"/>
          <ac:picMkLst>
            <pc:docMk/>
            <pc:sldMk cId="1344172433" sldId="265"/>
            <ac:picMk id="18" creationId="{CCB29986-D5D7-41BD-BA2E-A1A0E2BF45D6}"/>
          </ac:picMkLst>
        </pc:picChg>
        <pc:picChg chg="add mod">
          <ac:chgData name="Baeriswyl Aline Pauline" userId="b98056d9-1b01-41a9-a5c0-3766f9477b60" providerId="ADAL" clId="{125F4B6A-896B-4F53-855A-6C757CB2B12B}" dt="2022-01-19T08:55:01.521" v="2144" actId="1076"/>
          <ac:picMkLst>
            <pc:docMk/>
            <pc:sldMk cId="1344172433" sldId="265"/>
            <ac:picMk id="19" creationId="{930498D4-C7C2-4E05-BDE1-8975381B44A4}"/>
          </ac:picMkLst>
        </pc:picChg>
        <pc:picChg chg="add del mod">
          <ac:chgData name="Baeriswyl Aline Pauline" userId="b98056d9-1b01-41a9-a5c0-3766f9477b60" providerId="ADAL" clId="{125F4B6A-896B-4F53-855A-6C757CB2B12B}" dt="2022-01-19T08:44:46.199" v="1914" actId="478"/>
          <ac:picMkLst>
            <pc:docMk/>
            <pc:sldMk cId="1344172433" sldId="265"/>
            <ac:picMk id="20" creationId="{95BB29FD-E1F0-4C2F-9B92-3FA976A062DD}"/>
          </ac:picMkLst>
        </pc:picChg>
        <pc:picChg chg="add mod">
          <ac:chgData name="Baeriswyl Aline Pauline" userId="b98056d9-1b01-41a9-a5c0-3766f9477b60" providerId="ADAL" clId="{125F4B6A-896B-4F53-855A-6C757CB2B12B}" dt="2022-01-19T08:55:15.063" v="2145" actId="1076"/>
          <ac:picMkLst>
            <pc:docMk/>
            <pc:sldMk cId="1344172433" sldId="265"/>
            <ac:picMk id="47" creationId="{BF86E6CF-6175-482B-BE16-A759A9033903}"/>
          </ac:picMkLst>
        </pc:picChg>
        <pc:picChg chg="add mod ord">
          <ac:chgData name="Baeriswyl Aline Pauline" userId="b98056d9-1b01-41a9-a5c0-3766f9477b60" providerId="ADAL" clId="{125F4B6A-896B-4F53-855A-6C757CB2B12B}" dt="2022-01-19T08:55:15.063" v="2145" actId="1076"/>
          <ac:picMkLst>
            <pc:docMk/>
            <pc:sldMk cId="1344172433" sldId="265"/>
            <ac:picMk id="50" creationId="{6D044453-DC0C-4C98-BF56-B1CC5A0F296B}"/>
          </ac:picMkLst>
        </pc:picChg>
        <pc:picChg chg="add mod ord">
          <ac:chgData name="Baeriswyl Aline Pauline" userId="b98056d9-1b01-41a9-a5c0-3766f9477b60" providerId="ADAL" clId="{125F4B6A-896B-4F53-855A-6C757CB2B12B}" dt="2022-01-19T08:55:15.063" v="2145" actId="1076"/>
          <ac:picMkLst>
            <pc:docMk/>
            <pc:sldMk cId="1344172433" sldId="265"/>
            <ac:picMk id="53" creationId="{84B8072E-609D-49AD-A960-28ECFBFAF312}"/>
          </ac:picMkLst>
        </pc:picChg>
        <pc:cxnChg chg="add mod">
          <ac:chgData name="Baeriswyl Aline Pauline" userId="b98056d9-1b01-41a9-a5c0-3766f9477b60" providerId="ADAL" clId="{125F4B6A-896B-4F53-855A-6C757CB2B12B}" dt="2022-01-19T08:55:01.521" v="2144" actId="1076"/>
          <ac:cxnSpMkLst>
            <pc:docMk/>
            <pc:sldMk cId="1344172433" sldId="265"/>
            <ac:cxnSpMk id="22" creationId="{E060858B-732F-49B4-A3B0-28C7B66DA424}"/>
          </ac:cxnSpMkLst>
        </pc:cxnChg>
        <pc:cxnChg chg="add mod">
          <ac:chgData name="Baeriswyl Aline Pauline" userId="b98056d9-1b01-41a9-a5c0-3766f9477b60" providerId="ADAL" clId="{125F4B6A-896B-4F53-855A-6C757CB2B12B}" dt="2022-01-19T08:55:01.521" v="2144" actId="1076"/>
          <ac:cxnSpMkLst>
            <pc:docMk/>
            <pc:sldMk cId="1344172433" sldId="265"/>
            <ac:cxnSpMk id="23" creationId="{AB0F0019-080F-4BFB-8EEF-204E40548E3C}"/>
          </ac:cxnSpMkLst>
        </pc:cxnChg>
        <pc:cxnChg chg="add mod">
          <ac:chgData name="Baeriswyl Aline Pauline" userId="b98056d9-1b01-41a9-a5c0-3766f9477b60" providerId="ADAL" clId="{125F4B6A-896B-4F53-855A-6C757CB2B12B}" dt="2022-01-19T08:55:01.521" v="2144" actId="1076"/>
          <ac:cxnSpMkLst>
            <pc:docMk/>
            <pc:sldMk cId="1344172433" sldId="265"/>
            <ac:cxnSpMk id="25" creationId="{9F6E7C7C-D23B-4009-A787-CE91A7F0A4B3}"/>
          </ac:cxnSpMkLst>
        </pc:cxnChg>
        <pc:cxnChg chg="add mod">
          <ac:chgData name="Baeriswyl Aline Pauline" userId="b98056d9-1b01-41a9-a5c0-3766f9477b60" providerId="ADAL" clId="{125F4B6A-896B-4F53-855A-6C757CB2B12B}" dt="2022-01-19T08:55:01.521" v="2144" actId="1076"/>
          <ac:cxnSpMkLst>
            <pc:docMk/>
            <pc:sldMk cId="1344172433" sldId="265"/>
            <ac:cxnSpMk id="27" creationId="{F3892978-6C11-41D4-BB7B-FDA40DFB1A94}"/>
          </ac:cxnSpMkLst>
        </pc:cxnChg>
        <pc:cxnChg chg="add mod">
          <ac:chgData name="Baeriswyl Aline Pauline" userId="b98056d9-1b01-41a9-a5c0-3766f9477b60" providerId="ADAL" clId="{125F4B6A-896B-4F53-855A-6C757CB2B12B}" dt="2022-01-19T08:55:01.521" v="2144" actId="1076"/>
          <ac:cxnSpMkLst>
            <pc:docMk/>
            <pc:sldMk cId="1344172433" sldId="265"/>
            <ac:cxnSpMk id="29" creationId="{2A3A4B03-DB66-4766-9B89-CD7F3F95308C}"/>
          </ac:cxnSpMkLst>
        </pc:cxnChg>
        <pc:cxnChg chg="add mod">
          <ac:chgData name="Baeriswyl Aline Pauline" userId="b98056d9-1b01-41a9-a5c0-3766f9477b60" providerId="ADAL" clId="{125F4B6A-896B-4F53-855A-6C757CB2B12B}" dt="2022-01-19T08:55:01.521" v="2144" actId="1076"/>
          <ac:cxnSpMkLst>
            <pc:docMk/>
            <pc:sldMk cId="1344172433" sldId="265"/>
            <ac:cxnSpMk id="31" creationId="{F6F08899-56E4-4725-A84B-8C2DA8A1C66C}"/>
          </ac:cxnSpMkLst>
        </pc:cxnChg>
      </pc:sldChg>
      <pc:sldMasterChg chg="addSp modSp mod">
        <pc:chgData name="Baeriswyl Aline Pauline" userId="b98056d9-1b01-41a9-a5c0-3766f9477b60" providerId="ADAL" clId="{125F4B6A-896B-4F53-855A-6C757CB2B12B}" dt="2022-01-18T09:54:11.167" v="222" actId="1076"/>
        <pc:sldMasterMkLst>
          <pc:docMk/>
          <pc:sldMasterMk cId="369617915" sldId="2147483648"/>
        </pc:sldMasterMkLst>
        <pc:spChg chg="mod">
          <ac:chgData name="Baeriswyl Aline Pauline" userId="b98056d9-1b01-41a9-a5c0-3766f9477b60" providerId="ADAL" clId="{125F4B6A-896B-4F53-855A-6C757CB2B12B}" dt="2022-01-18T09:53:34.447" v="221" actId="1076"/>
          <ac:spMkLst>
            <pc:docMk/>
            <pc:sldMasterMk cId="369617915" sldId="2147483648"/>
            <ac:spMk id="2" creationId="{C436D93F-7423-43B0-AB8E-04F87345CC91}"/>
          </ac:spMkLst>
        </pc:spChg>
        <pc:picChg chg="mod">
          <ac:chgData name="Baeriswyl Aline Pauline" userId="b98056d9-1b01-41a9-a5c0-3766f9477b60" providerId="ADAL" clId="{125F4B6A-896B-4F53-855A-6C757CB2B12B}" dt="2022-01-18T09:53:24.554" v="219" actId="1076"/>
          <ac:picMkLst>
            <pc:docMk/>
            <pc:sldMasterMk cId="369617915" sldId="2147483648"/>
            <ac:picMk id="8" creationId="{C0B705BF-5FBC-41D2-89E2-49FCB4A1CC1C}"/>
          </ac:picMkLst>
        </pc:picChg>
        <pc:picChg chg="add mod">
          <ac:chgData name="Baeriswyl Aline Pauline" userId="b98056d9-1b01-41a9-a5c0-3766f9477b60" providerId="ADAL" clId="{125F4B6A-896B-4F53-855A-6C757CB2B12B}" dt="2022-01-18T09:54:11.167" v="222" actId="1076"/>
          <ac:picMkLst>
            <pc:docMk/>
            <pc:sldMasterMk cId="369617915" sldId="2147483648"/>
            <ac:picMk id="9" creationId="{6D23D8E3-DB30-4A68-85E8-41C8702F25C7}"/>
          </ac:picMkLst>
        </pc:picChg>
      </pc:sldMasterChg>
      <pc:sldMasterChg chg="addSp">
        <pc:chgData name="Baeriswyl Aline Pauline" userId="b98056d9-1b01-41a9-a5c0-3766f9477b60" providerId="ADAL" clId="{125F4B6A-896B-4F53-855A-6C757CB2B12B}" dt="2022-01-18T09:55:02.295" v="228"/>
        <pc:sldMasterMkLst>
          <pc:docMk/>
          <pc:sldMasterMk cId="3661969393" sldId="2147483660"/>
        </pc:sldMasterMkLst>
        <pc:picChg chg="add">
          <ac:chgData name="Baeriswyl Aline Pauline" userId="b98056d9-1b01-41a9-a5c0-3766f9477b60" providerId="ADAL" clId="{125F4B6A-896B-4F53-855A-6C757CB2B12B}" dt="2022-01-18T09:55:02.295" v="228"/>
          <ac:picMkLst>
            <pc:docMk/>
            <pc:sldMasterMk cId="3661969393" sldId="2147483660"/>
            <ac:picMk id="7" creationId="{60CCC97F-64EF-4E27-8119-86F14E0AEE3A}"/>
          </ac:picMkLst>
        </pc:picChg>
        <pc:picChg chg="add">
          <ac:chgData name="Baeriswyl Aline Pauline" userId="b98056d9-1b01-41a9-a5c0-3766f9477b60" providerId="ADAL" clId="{125F4B6A-896B-4F53-855A-6C757CB2B12B}" dt="2022-01-18T09:55:02.295" v="228"/>
          <ac:picMkLst>
            <pc:docMk/>
            <pc:sldMasterMk cId="3661969393" sldId="2147483660"/>
            <ac:picMk id="8" creationId="{38320849-65EA-4E7D-8728-97A027CB7A83}"/>
          </ac:picMkLst>
        </pc:picChg>
      </pc:sldMasterChg>
      <pc:sldMasterChg chg="addSp">
        <pc:chgData name="Baeriswyl Aline Pauline" userId="b98056d9-1b01-41a9-a5c0-3766f9477b60" providerId="ADAL" clId="{125F4B6A-896B-4F53-855A-6C757CB2B12B}" dt="2022-01-18T09:55:10.728" v="231"/>
        <pc:sldMasterMkLst>
          <pc:docMk/>
          <pc:sldMasterMk cId="17948992" sldId="2147483678"/>
        </pc:sldMasterMkLst>
        <pc:picChg chg="add">
          <ac:chgData name="Baeriswyl Aline Pauline" userId="b98056d9-1b01-41a9-a5c0-3766f9477b60" providerId="ADAL" clId="{125F4B6A-896B-4F53-855A-6C757CB2B12B}" dt="2022-01-18T09:55:10.728" v="231"/>
          <ac:picMkLst>
            <pc:docMk/>
            <pc:sldMasterMk cId="17948992" sldId="2147483678"/>
            <ac:picMk id="7" creationId="{3E201FC0-B5CD-4484-AB11-D6DD9204E882}"/>
          </ac:picMkLst>
        </pc:picChg>
        <pc:picChg chg="add">
          <ac:chgData name="Baeriswyl Aline Pauline" userId="b98056d9-1b01-41a9-a5c0-3766f9477b60" providerId="ADAL" clId="{125F4B6A-896B-4F53-855A-6C757CB2B12B}" dt="2022-01-18T09:55:10.728" v="231"/>
          <ac:picMkLst>
            <pc:docMk/>
            <pc:sldMasterMk cId="17948992" sldId="2147483678"/>
            <ac:picMk id="8" creationId="{CA7480ED-F8CA-4ED6-833C-A6F10216A93A}"/>
          </ac:picMkLst>
        </pc:picChg>
      </pc:sldMasterChg>
      <pc:sldMasterChg chg="addSp">
        <pc:chgData name="Baeriswyl Aline Pauline" userId="b98056d9-1b01-41a9-a5c0-3766f9477b60" providerId="ADAL" clId="{125F4B6A-896B-4F53-855A-6C757CB2B12B}" dt="2022-01-18T09:55:19.317" v="233"/>
        <pc:sldMasterMkLst>
          <pc:docMk/>
          <pc:sldMasterMk cId="939280156" sldId="2147483690"/>
        </pc:sldMasterMkLst>
        <pc:picChg chg="add">
          <ac:chgData name="Baeriswyl Aline Pauline" userId="b98056d9-1b01-41a9-a5c0-3766f9477b60" providerId="ADAL" clId="{125F4B6A-896B-4F53-855A-6C757CB2B12B}" dt="2022-01-18T09:55:19.317" v="233"/>
          <ac:picMkLst>
            <pc:docMk/>
            <pc:sldMasterMk cId="939280156" sldId="2147483690"/>
            <ac:picMk id="7" creationId="{C05BA5B2-25E5-4A1D-A3E5-70F04DD5958F}"/>
          </ac:picMkLst>
        </pc:picChg>
        <pc:picChg chg="add">
          <ac:chgData name="Baeriswyl Aline Pauline" userId="b98056d9-1b01-41a9-a5c0-3766f9477b60" providerId="ADAL" clId="{125F4B6A-896B-4F53-855A-6C757CB2B12B}" dt="2022-01-18T09:55:19.317" v="233"/>
          <ac:picMkLst>
            <pc:docMk/>
            <pc:sldMasterMk cId="939280156" sldId="2147483690"/>
            <ac:picMk id="8" creationId="{10332731-1E87-4899-A4EC-0B41922853A9}"/>
          </ac:picMkLst>
        </pc:picChg>
      </pc:sldMasterChg>
      <pc:sldMasterChg chg="addSp">
        <pc:chgData name="Baeriswyl Aline Pauline" userId="b98056d9-1b01-41a9-a5c0-3766f9477b60" providerId="ADAL" clId="{125F4B6A-896B-4F53-855A-6C757CB2B12B}" dt="2022-01-18T09:55:25.572" v="234"/>
        <pc:sldMasterMkLst>
          <pc:docMk/>
          <pc:sldMasterMk cId="4066330764" sldId="2147483708"/>
        </pc:sldMasterMkLst>
        <pc:picChg chg="add">
          <ac:chgData name="Baeriswyl Aline Pauline" userId="b98056d9-1b01-41a9-a5c0-3766f9477b60" providerId="ADAL" clId="{125F4B6A-896B-4F53-855A-6C757CB2B12B}" dt="2022-01-18T09:55:25.572" v="234"/>
          <ac:picMkLst>
            <pc:docMk/>
            <pc:sldMasterMk cId="4066330764" sldId="2147483708"/>
            <ac:picMk id="7" creationId="{60CC4CF1-1F24-4FBA-BBF8-CF9CEC26AB43}"/>
          </ac:picMkLst>
        </pc:picChg>
        <pc:picChg chg="add">
          <ac:chgData name="Baeriswyl Aline Pauline" userId="b98056d9-1b01-41a9-a5c0-3766f9477b60" providerId="ADAL" clId="{125F4B6A-896B-4F53-855A-6C757CB2B12B}" dt="2022-01-18T09:55:25.572" v="234"/>
          <ac:picMkLst>
            <pc:docMk/>
            <pc:sldMasterMk cId="4066330764" sldId="2147483708"/>
            <ac:picMk id="8" creationId="{B2CAAF89-36EB-431F-A149-76039D0BE5E6}"/>
          </ac:picMkLst>
        </pc:picChg>
      </pc:sldMasterChg>
      <pc:sldMasterChg chg="addSp">
        <pc:chgData name="Baeriswyl Aline Pauline" userId="b98056d9-1b01-41a9-a5c0-3766f9477b60" providerId="ADAL" clId="{125F4B6A-896B-4F53-855A-6C757CB2B12B}" dt="2022-01-18T09:55:32.300" v="235"/>
        <pc:sldMasterMkLst>
          <pc:docMk/>
          <pc:sldMasterMk cId="3918265357" sldId="2147483720"/>
        </pc:sldMasterMkLst>
        <pc:picChg chg="add">
          <ac:chgData name="Baeriswyl Aline Pauline" userId="b98056d9-1b01-41a9-a5c0-3766f9477b60" providerId="ADAL" clId="{125F4B6A-896B-4F53-855A-6C757CB2B12B}" dt="2022-01-18T09:55:32.300" v="235"/>
          <ac:picMkLst>
            <pc:docMk/>
            <pc:sldMasterMk cId="3918265357" sldId="2147483720"/>
            <ac:picMk id="7" creationId="{29A269E9-35A2-44D1-9B3A-8462AAE99032}"/>
          </ac:picMkLst>
        </pc:picChg>
        <pc:picChg chg="add">
          <ac:chgData name="Baeriswyl Aline Pauline" userId="b98056d9-1b01-41a9-a5c0-3766f9477b60" providerId="ADAL" clId="{125F4B6A-896B-4F53-855A-6C757CB2B12B}" dt="2022-01-18T09:55:32.300" v="235"/>
          <ac:picMkLst>
            <pc:docMk/>
            <pc:sldMasterMk cId="3918265357" sldId="2147483720"/>
            <ac:picMk id="8" creationId="{7AFA2EDD-F65A-49C3-8D8B-9F7D0B5EC8EC}"/>
          </ac:picMkLst>
        </pc:picChg>
      </pc:sldMasterChg>
      <pc:sldMasterChg chg="addSp">
        <pc:chgData name="Baeriswyl Aline Pauline" userId="b98056d9-1b01-41a9-a5c0-3766f9477b60" providerId="ADAL" clId="{125F4B6A-896B-4F53-855A-6C757CB2B12B}" dt="2022-01-18T09:55:39.824" v="238"/>
        <pc:sldMasterMkLst>
          <pc:docMk/>
          <pc:sldMasterMk cId="4082348227" sldId="2147483738"/>
        </pc:sldMasterMkLst>
        <pc:picChg chg="add">
          <ac:chgData name="Baeriswyl Aline Pauline" userId="b98056d9-1b01-41a9-a5c0-3766f9477b60" providerId="ADAL" clId="{125F4B6A-896B-4F53-855A-6C757CB2B12B}" dt="2022-01-18T09:55:39.824" v="238"/>
          <ac:picMkLst>
            <pc:docMk/>
            <pc:sldMasterMk cId="4082348227" sldId="2147483738"/>
            <ac:picMk id="8" creationId="{F4276EB6-454D-4306-82CA-893888335959}"/>
          </ac:picMkLst>
        </pc:picChg>
        <pc:picChg chg="add">
          <ac:chgData name="Baeriswyl Aline Pauline" userId="b98056d9-1b01-41a9-a5c0-3766f9477b60" providerId="ADAL" clId="{125F4B6A-896B-4F53-855A-6C757CB2B12B}" dt="2022-01-18T09:55:39.824" v="238"/>
          <ac:picMkLst>
            <pc:docMk/>
            <pc:sldMasterMk cId="4082348227" sldId="2147483738"/>
            <ac:picMk id="9" creationId="{80AFE5D4-2821-4610-AA27-387FE2E94404}"/>
          </ac:picMkLst>
        </pc:picChg>
      </pc:sldMasterChg>
      <pc:sldMasterChg chg="addSp modSp mod modSldLayout">
        <pc:chgData name="Baeriswyl Aline Pauline" userId="b98056d9-1b01-41a9-a5c0-3766f9477b60" providerId="ADAL" clId="{125F4B6A-896B-4F53-855A-6C757CB2B12B}" dt="2022-01-18T10:15:08.842" v="905" actId="1076"/>
        <pc:sldMasterMkLst>
          <pc:docMk/>
          <pc:sldMasterMk cId="2021805353" sldId="2147483750"/>
        </pc:sldMasterMkLst>
        <pc:spChg chg="mod">
          <ac:chgData name="Baeriswyl Aline Pauline" userId="b98056d9-1b01-41a9-a5c0-3766f9477b60" providerId="ADAL" clId="{125F4B6A-896B-4F53-855A-6C757CB2B12B}" dt="2022-01-18T09:56:28.333" v="251" actId="2711"/>
          <ac:spMkLst>
            <pc:docMk/>
            <pc:sldMasterMk cId="2021805353" sldId="2147483750"/>
            <ac:spMk id="2" creationId="{E55D286A-5DF5-4282-B5E7-B09874578965}"/>
          </ac:spMkLst>
        </pc:spChg>
        <pc:spChg chg="mod">
          <ac:chgData name="Baeriswyl Aline Pauline" userId="b98056d9-1b01-41a9-a5c0-3766f9477b60" providerId="ADAL" clId="{125F4B6A-896B-4F53-855A-6C757CB2B12B}" dt="2022-01-18T09:56:32.862" v="252" actId="2711"/>
          <ac:spMkLst>
            <pc:docMk/>
            <pc:sldMasterMk cId="2021805353" sldId="2147483750"/>
            <ac:spMk id="3" creationId="{6A6CF15A-8D77-49D6-A4C3-6990A6F2F835}"/>
          </ac:spMkLst>
        </pc:spChg>
        <pc:picChg chg="add">
          <ac:chgData name="Baeriswyl Aline Pauline" userId="b98056d9-1b01-41a9-a5c0-3766f9477b60" providerId="ADAL" clId="{125F4B6A-896B-4F53-855A-6C757CB2B12B}" dt="2022-01-18T09:55:50.860" v="242"/>
          <ac:picMkLst>
            <pc:docMk/>
            <pc:sldMasterMk cId="2021805353" sldId="2147483750"/>
            <ac:picMk id="7" creationId="{DF490657-94CF-4B86-B4C5-5182DFAF230C}"/>
          </ac:picMkLst>
        </pc:picChg>
        <pc:picChg chg="add">
          <ac:chgData name="Baeriswyl Aline Pauline" userId="b98056d9-1b01-41a9-a5c0-3766f9477b60" providerId="ADAL" clId="{125F4B6A-896B-4F53-855A-6C757CB2B12B}" dt="2022-01-18T09:55:50.860" v="242"/>
          <ac:picMkLst>
            <pc:docMk/>
            <pc:sldMasterMk cId="2021805353" sldId="2147483750"/>
            <ac:picMk id="8" creationId="{09CDAB9D-E89C-408E-AC11-05EEAC16E1F3}"/>
          </ac:picMkLst>
        </pc:picChg>
        <pc:sldLayoutChg chg="modSp mod">
          <pc:chgData name="Baeriswyl Aline Pauline" userId="b98056d9-1b01-41a9-a5c0-3766f9477b60" providerId="ADAL" clId="{125F4B6A-896B-4F53-855A-6C757CB2B12B}" dt="2022-01-18T10:15:08.842" v="905" actId="1076"/>
          <pc:sldLayoutMkLst>
            <pc:docMk/>
            <pc:sldMasterMk cId="2021805353" sldId="2147483750"/>
            <pc:sldLayoutMk cId="4173717588" sldId="2147483752"/>
          </pc:sldLayoutMkLst>
          <pc:spChg chg="mod">
            <ac:chgData name="Baeriswyl Aline Pauline" userId="b98056d9-1b01-41a9-a5c0-3766f9477b60" providerId="ADAL" clId="{125F4B6A-896B-4F53-855A-6C757CB2B12B}" dt="2022-01-18T10:15:08.842" v="905" actId="1076"/>
            <ac:spMkLst>
              <pc:docMk/>
              <pc:sldMasterMk cId="2021805353" sldId="2147483750"/>
              <pc:sldLayoutMk cId="4173717588" sldId="2147483752"/>
              <ac:spMk id="3" creationId="{58EFDFC8-E1DB-4986-9874-7AF2CAA32E29}"/>
            </ac:spMkLst>
          </pc:spChg>
        </pc:sldLayoutChg>
      </pc:sldMasterChg>
    </pc:docChg>
  </pc:docChgLst>
  <pc:docChgLst>
    <pc:chgData name="Fourquaux Maxime" userId="70efdd8c-5558-4028-9278-b7c64811dd03" providerId="ADAL" clId="{1F694E54-647E-46D8-AF64-3EE41795E1F8}"/>
    <pc:docChg chg="undo custSel addSld modSld">
      <pc:chgData name="Fourquaux Maxime" userId="70efdd8c-5558-4028-9278-b7c64811dd03" providerId="ADAL" clId="{1F694E54-647E-46D8-AF64-3EE41795E1F8}" dt="2022-01-22T10:51:42.983" v="771" actId="20577"/>
      <pc:docMkLst>
        <pc:docMk/>
      </pc:docMkLst>
      <pc:sldChg chg="modAnim modNotesTx">
        <pc:chgData name="Fourquaux Maxime" userId="70efdd8c-5558-4028-9278-b7c64811dd03" providerId="ADAL" clId="{1F694E54-647E-46D8-AF64-3EE41795E1F8}" dt="2022-01-22T10:30:22.060" v="606"/>
        <pc:sldMkLst>
          <pc:docMk/>
          <pc:sldMk cId="2424917873" sldId="256"/>
        </pc:sldMkLst>
      </pc:sldChg>
      <pc:sldChg chg="modNotesTx">
        <pc:chgData name="Fourquaux Maxime" userId="70efdd8c-5558-4028-9278-b7c64811dd03" providerId="ADAL" clId="{1F694E54-647E-46D8-AF64-3EE41795E1F8}" dt="2022-01-20T09:49:22.468" v="15" actId="20577"/>
        <pc:sldMkLst>
          <pc:docMk/>
          <pc:sldMk cId="3380598433" sldId="257"/>
        </pc:sldMkLst>
      </pc:sldChg>
      <pc:sldChg chg="modSp mod modNotesTx">
        <pc:chgData name="Fourquaux Maxime" userId="70efdd8c-5558-4028-9278-b7c64811dd03" providerId="ADAL" clId="{1F694E54-647E-46D8-AF64-3EE41795E1F8}" dt="2022-01-20T09:52:19.850" v="81" actId="20577"/>
        <pc:sldMkLst>
          <pc:docMk/>
          <pc:sldMk cId="454566006" sldId="259"/>
        </pc:sldMkLst>
        <pc:spChg chg="mod">
          <ac:chgData name="Fourquaux Maxime" userId="70efdd8c-5558-4028-9278-b7c64811dd03" providerId="ADAL" clId="{1F694E54-647E-46D8-AF64-3EE41795E1F8}" dt="2022-01-20T09:52:19.850" v="81" actId="20577"/>
          <ac:spMkLst>
            <pc:docMk/>
            <pc:sldMk cId="454566006" sldId="259"/>
            <ac:spMk id="21" creationId="{E312C67E-0D04-430F-9778-CBC1A5C39105}"/>
          </ac:spMkLst>
        </pc:spChg>
      </pc:sldChg>
      <pc:sldChg chg="modSp mod modNotesTx">
        <pc:chgData name="Fourquaux Maxime" userId="70efdd8c-5558-4028-9278-b7c64811dd03" providerId="ADAL" clId="{1F694E54-647E-46D8-AF64-3EE41795E1F8}" dt="2022-01-20T09:49:45.558" v="18" actId="20577"/>
        <pc:sldMkLst>
          <pc:docMk/>
          <pc:sldMk cId="2621177489" sldId="260"/>
        </pc:sldMkLst>
        <pc:spChg chg="mod">
          <ac:chgData name="Fourquaux Maxime" userId="70efdd8c-5558-4028-9278-b7c64811dd03" providerId="ADAL" clId="{1F694E54-647E-46D8-AF64-3EE41795E1F8}" dt="2022-01-20T09:48:59.618" v="12" actId="20577"/>
          <ac:spMkLst>
            <pc:docMk/>
            <pc:sldMk cId="2621177489" sldId="260"/>
            <ac:spMk id="13" creationId="{472090EF-4260-4CE7-9D43-3C435DBA29F5}"/>
          </ac:spMkLst>
        </pc:spChg>
      </pc:sldChg>
      <pc:sldChg chg="addSp delSp modSp mod modNotesTx">
        <pc:chgData name="Fourquaux Maxime" userId="70efdd8c-5558-4028-9278-b7c64811dd03" providerId="ADAL" clId="{1F694E54-647E-46D8-AF64-3EE41795E1F8}" dt="2022-01-22T10:50:04.287" v="717"/>
        <pc:sldMkLst>
          <pc:docMk/>
          <pc:sldMk cId="3129578293" sldId="261"/>
        </pc:sldMkLst>
        <pc:spChg chg="mod">
          <ac:chgData name="Fourquaux Maxime" userId="70efdd8c-5558-4028-9278-b7c64811dd03" providerId="ADAL" clId="{1F694E54-647E-46D8-AF64-3EE41795E1F8}" dt="2022-01-22T10:33:59.075" v="688" actId="20577"/>
          <ac:spMkLst>
            <pc:docMk/>
            <pc:sldMk cId="3129578293" sldId="261"/>
            <ac:spMk id="2" creationId="{E7CFAF3A-B5FF-42C4-9192-5A360D0BACBF}"/>
          </ac:spMkLst>
        </pc:spChg>
        <pc:spChg chg="del">
          <ac:chgData name="Fourquaux Maxime" userId="70efdd8c-5558-4028-9278-b7c64811dd03" providerId="ADAL" clId="{1F694E54-647E-46D8-AF64-3EE41795E1F8}" dt="2022-01-22T10:32:33.946" v="626" actId="478"/>
          <ac:spMkLst>
            <pc:docMk/>
            <pc:sldMk cId="3129578293" sldId="261"/>
            <ac:spMk id="3" creationId="{338768A1-5EA7-4294-B25E-5AF64D11AB69}"/>
          </ac:spMkLst>
        </pc:spChg>
        <pc:spChg chg="add del mod">
          <ac:chgData name="Fourquaux Maxime" userId="70efdd8c-5558-4028-9278-b7c64811dd03" providerId="ADAL" clId="{1F694E54-647E-46D8-AF64-3EE41795E1F8}" dt="2022-01-22T10:32:42.053" v="630" actId="478"/>
          <ac:spMkLst>
            <pc:docMk/>
            <pc:sldMk cId="3129578293" sldId="261"/>
            <ac:spMk id="8" creationId="{F6CD2087-23D7-4613-B49D-668448C1E3DD}"/>
          </ac:spMkLst>
        </pc:spChg>
        <pc:graphicFrameChg chg="mod modGraphic">
          <ac:chgData name="Fourquaux Maxime" userId="70efdd8c-5558-4028-9278-b7c64811dd03" providerId="ADAL" clId="{1F694E54-647E-46D8-AF64-3EE41795E1F8}" dt="2022-01-22T10:34:42.194" v="699" actId="1076"/>
          <ac:graphicFrameMkLst>
            <pc:docMk/>
            <pc:sldMk cId="3129578293" sldId="261"/>
            <ac:graphicFrameMk id="6" creationId="{9001EFE5-D46B-4FF0-A2B5-3DF814B2A056}"/>
          </ac:graphicFrameMkLst>
        </pc:graphicFrameChg>
        <pc:picChg chg="add mod">
          <ac:chgData name="Fourquaux Maxime" userId="70efdd8c-5558-4028-9278-b7c64811dd03" providerId="ADAL" clId="{1F694E54-647E-46D8-AF64-3EE41795E1F8}" dt="2022-01-22T10:48:20.616" v="712" actId="1076"/>
          <ac:picMkLst>
            <pc:docMk/>
            <pc:sldMk cId="3129578293" sldId="261"/>
            <ac:picMk id="9" creationId="{B68557F7-CE9C-48F5-87DC-F933B70E067A}"/>
          </ac:picMkLst>
        </pc:picChg>
        <pc:picChg chg="add mod">
          <ac:chgData name="Fourquaux Maxime" userId="70efdd8c-5558-4028-9278-b7c64811dd03" providerId="ADAL" clId="{1F694E54-647E-46D8-AF64-3EE41795E1F8}" dt="2022-01-22T10:47:29.388" v="706" actId="1076"/>
          <ac:picMkLst>
            <pc:docMk/>
            <pc:sldMk cId="3129578293" sldId="261"/>
            <ac:picMk id="11" creationId="{61B174E1-33AE-4898-ADF3-145A7A779F23}"/>
          </ac:picMkLst>
        </pc:picChg>
        <pc:picChg chg="add mod modCrop">
          <ac:chgData name="Fourquaux Maxime" userId="70efdd8c-5558-4028-9278-b7c64811dd03" providerId="ADAL" clId="{1F694E54-647E-46D8-AF64-3EE41795E1F8}" dt="2022-01-22T10:49:44.271" v="715" actId="1076"/>
          <ac:picMkLst>
            <pc:docMk/>
            <pc:sldMk cId="3129578293" sldId="261"/>
            <ac:picMk id="12" creationId="{888788CD-8733-41DF-A25B-B9CEC2D4FB04}"/>
          </ac:picMkLst>
        </pc:picChg>
        <pc:picChg chg="add del mod">
          <ac:chgData name="Fourquaux Maxime" userId="70efdd8c-5558-4028-9278-b7c64811dd03" providerId="ADAL" clId="{1F694E54-647E-46D8-AF64-3EE41795E1F8}" dt="2022-01-22T10:50:04.287" v="717"/>
          <ac:picMkLst>
            <pc:docMk/>
            <pc:sldMk cId="3129578293" sldId="261"/>
            <ac:picMk id="13" creationId="{B2402469-A4D2-44B0-9F2D-C098D68904DC}"/>
          </ac:picMkLst>
        </pc:picChg>
      </pc:sldChg>
      <pc:sldChg chg="addSp delSp modSp mod delAnim modAnim modNotesTx">
        <pc:chgData name="Fourquaux Maxime" userId="70efdd8c-5558-4028-9278-b7c64811dd03" providerId="ADAL" clId="{1F694E54-647E-46D8-AF64-3EE41795E1F8}" dt="2022-01-22T10:31:54.914" v="625"/>
        <pc:sldMkLst>
          <pc:docMk/>
          <pc:sldMk cId="3050919980" sldId="262"/>
        </pc:sldMkLst>
        <pc:spChg chg="mod">
          <ac:chgData name="Fourquaux Maxime" userId="70efdd8c-5558-4028-9278-b7c64811dd03" providerId="ADAL" clId="{1F694E54-647E-46D8-AF64-3EE41795E1F8}" dt="2022-01-22T10:29:18.761" v="597" actId="1076"/>
          <ac:spMkLst>
            <pc:docMk/>
            <pc:sldMk cId="3050919980" sldId="262"/>
            <ac:spMk id="2" creationId="{2589B065-6DB9-4228-B015-C2CC313B63AE}"/>
          </ac:spMkLst>
        </pc:spChg>
        <pc:spChg chg="del mod">
          <ac:chgData name="Fourquaux Maxime" userId="70efdd8c-5558-4028-9278-b7c64811dd03" providerId="ADAL" clId="{1F694E54-647E-46D8-AF64-3EE41795E1F8}" dt="2022-01-20T10:42:44.614" v="84" actId="931"/>
          <ac:spMkLst>
            <pc:docMk/>
            <pc:sldMk cId="3050919980" sldId="262"/>
            <ac:spMk id="3" creationId="{212389CE-375F-4F7C-AE00-CDE5094667EF}"/>
          </ac:spMkLst>
        </pc:spChg>
        <pc:spChg chg="add del mod">
          <ac:chgData name="Fourquaux Maxime" userId="70efdd8c-5558-4028-9278-b7c64811dd03" providerId="ADAL" clId="{1F694E54-647E-46D8-AF64-3EE41795E1F8}" dt="2022-01-22T10:31:06.133" v="608" actId="931"/>
          <ac:spMkLst>
            <pc:docMk/>
            <pc:sldMk cId="3050919980" sldId="262"/>
            <ac:spMk id="6" creationId="{39C4C9B0-D76B-42EA-BD7B-16F6FF67CFF1}"/>
          </ac:spMkLst>
        </pc:spChg>
        <pc:spChg chg="add del mod">
          <ac:chgData name="Fourquaux Maxime" userId="70efdd8c-5558-4028-9278-b7c64811dd03" providerId="ADAL" clId="{1F694E54-647E-46D8-AF64-3EE41795E1F8}" dt="2022-01-22T10:29:21.818" v="598" actId="478"/>
          <ac:spMkLst>
            <pc:docMk/>
            <pc:sldMk cId="3050919980" sldId="262"/>
            <ac:spMk id="13" creationId="{2DDD49E6-DF5F-40ED-8C80-FA47B869C129}"/>
          </ac:spMkLst>
        </pc:spChg>
        <pc:spChg chg="add del mod">
          <ac:chgData name="Fourquaux Maxime" userId="70efdd8c-5558-4028-9278-b7c64811dd03" providerId="ADAL" clId="{1F694E54-647E-46D8-AF64-3EE41795E1F8}" dt="2022-01-22T10:29:21.818" v="598" actId="478"/>
          <ac:spMkLst>
            <pc:docMk/>
            <pc:sldMk cId="3050919980" sldId="262"/>
            <ac:spMk id="14" creationId="{24D47384-DDAC-4A7B-A7CF-0A2588ED4068}"/>
          </ac:spMkLst>
        </pc:spChg>
        <pc:spChg chg="add mod">
          <ac:chgData name="Fourquaux Maxime" userId="70efdd8c-5558-4028-9278-b7c64811dd03" providerId="ADAL" clId="{1F694E54-647E-46D8-AF64-3EE41795E1F8}" dt="2022-01-22T10:29:32.954" v="601" actId="1076"/>
          <ac:spMkLst>
            <pc:docMk/>
            <pc:sldMk cId="3050919980" sldId="262"/>
            <ac:spMk id="15" creationId="{A765734E-6B6A-4D70-8C03-A6661E87BDF4}"/>
          </ac:spMkLst>
        </pc:spChg>
        <pc:spChg chg="add mod">
          <ac:chgData name="Fourquaux Maxime" userId="70efdd8c-5558-4028-9278-b7c64811dd03" providerId="ADAL" clId="{1F694E54-647E-46D8-AF64-3EE41795E1F8}" dt="2022-01-22T10:29:22.440" v="599"/>
          <ac:spMkLst>
            <pc:docMk/>
            <pc:sldMk cId="3050919980" sldId="262"/>
            <ac:spMk id="29" creationId="{4956B4BB-5A4D-4560-9371-3F7B859B634E}"/>
          </ac:spMkLst>
        </pc:spChg>
        <pc:spChg chg="add mod">
          <ac:chgData name="Fourquaux Maxime" userId="70efdd8c-5558-4028-9278-b7c64811dd03" providerId="ADAL" clId="{1F694E54-647E-46D8-AF64-3EE41795E1F8}" dt="2022-01-22T10:29:22.440" v="599"/>
          <ac:spMkLst>
            <pc:docMk/>
            <pc:sldMk cId="3050919980" sldId="262"/>
            <ac:spMk id="30" creationId="{8ECD6C7A-B410-4C9E-93D2-EF142605E836}"/>
          </ac:spMkLst>
        </pc:spChg>
        <pc:spChg chg="add mod">
          <ac:chgData name="Fourquaux Maxime" userId="70efdd8c-5558-4028-9278-b7c64811dd03" providerId="ADAL" clId="{1F694E54-647E-46D8-AF64-3EE41795E1F8}" dt="2022-01-22T10:29:22.440" v="599"/>
          <ac:spMkLst>
            <pc:docMk/>
            <pc:sldMk cId="3050919980" sldId="262"/>
            <ac:spMk id="31" creationId="{BD438002-AE94-4B43-8C84-9B7D16ACF984}"/>
          </ac:spMkLst>
        </pc:spChg>
        <pc:spChg chg="add mod">
          <ac:chgData name="Fourquaux Maxime" userId="70efdd8c-5558-4028-9278-b7c64811dd03" providerId="ADAL" clId="{1F694E54-647E-46D8-AF64-3EE41795E1F8}" dt="2022-01-22T10:29:22.440" v="599"/>
          <ac:spMkLst>
            <pc:docMk/>
            <pc:sldMk cId="3050919980" sldId="262"/>
            <ac:spMk id="32" creationId="{CF63014B-AF4C-4B13-8ECA-B2802D89B8A9}"/>
          </ac:spMkLst>
        </pc:spChg>
        <pc:spChg chg="add mod">
          <ac:chgData name="Fourquaux Maxime" userId="70efdd8c-5558-4028-9278-b7c64811dd03" providerId="ADAL" clId="{1F694E54-647E-46D8-AF64-3EE41795E1F8}" dt="2022-01-22T10:29:22.440" v="599"/>
          <ac:spMkLst>
            <pc:docMk/>
            <pc:sldMk cId="3050919980" sldId="262"/>
            <ac:spMk id="33" creationId="{F6E898CB-B7BF-4DC0-9081-1EA6E149848E}"/>
          </ac:spMkLst>
        </pc:spChg>
        <pc:spChg chg="add mod">
          <ac:chgData name="Fourquaux Maxime" userId="70efdd8c-5558-4028-9278-b7c64811dd03" providerId="ADAL" clId="{1F694E54-647E-46D8-AF64-3EE41795E1F8}" dt="2022-01-22T10:29:22.440" v="599"/>
          <ac:spMkLst>
            <pc:docMk/>
            <pc:sldMk cId="3050919980" sldId="262"/>
            <ac:spMk id="34" creationId="{F32CD259-B504-4601-BE9B-FAF90B5C9BBF}"/>
          </ac:spMkLst>
        </pc:spChg>
        <pc:spChg chg="add mod">
          <ac:chgData name="Fourquaux Maxime" userId="70efdd8c-5558-4028-9278-b7c64811dd03" providerId="ADAL" clId="{1F694E54-647E-46D8-AF64-3EE41795E1F8}" dt="2022-01-22T10:31:43.597" v="622" actId="207"/>
          <ac:spMkLst>
            <pc:docMk/>
            <pc:sldMk cId="3050919980" sldId="262"/>
            <ac:spMk id="37" creationId="{4253549F-A210-4122-B322-64166A86E49B}"/>
          </ac:spMkLst>
        </pc:spChg>
        <pc:picChg chg="add del mod ord">
          <ac:chgData name="Fourquaux Maxime" userId="70efdd8c-5558-4028-9278-b7c64811dd03" providerId="ADAL" clId="{1F694E54-647E-46D8-AF64-3EE41795E1F8}" dt="2022-01-22T10:30:57.566" v="607" actId="478"/>
          <ac:picMkLst>
            <pc:docMk/>
            <pc:sldMk cId="3050919980" sldId="262"/>
            <ac:picMk id="7" creationId="{C095C835-9B91-4E56-A7E4-5461DDB035D4}"/>
          </ac:picMkLst>
        </pc:picChg>
        <pc:picChg chg="add del mod">
          <ac:chgData name="Fourquaux Maxime" userId="70efdd8c-5558-4028-9278-b7c64811dd03" providerId="ADAL" clId="{1F694E54-647E-46D8-AF64-3EE41795E1F8}" dt="2022-01-22T10:29:21.818" v="598" actId="478"/>
          <ac:picMkLst>
            <pc:docMk/>
            <pc:sldMk cId="3050919980" sldId="262"/>
            <ac:picMk id="8" creationId="{30CE3525-7200-4F49-99E1-2BBC615926ED}"/>
          </ac:picMkLst>
        </pc:picChg>
        <pc:picChg chg="add del mod">
          <ac:chgData name="Fourquaux Maxime" userId="70efdd8c-5558-4028-9278-b7c64811dd03" providerId="ADAL" clId="{1F694E54-647E-46D8-AF64-3EE41795E1F8}" dt="2022-01-22T10:29:21.818" v="598" actId="478"/>
          <ac:picMkLst>
            <pc:docMk/>
            <pc:sldMk cId="3050919980" sldId="262"/>
            <ac:picMk id="9" creationId="{01CF7F2E-3E35-48F2-8EFC-FC51F338B763}"/>
          </ac:picMkLst>
        </pc:picChg>
        <pc:picChg chg="add del mod">
          <ac:chgData name="Fourquaux Maxime" userId="70efdd8c-5558-4028-9278-b7c64811dd03" providerId="ADAL" clId="{1F694E54-647E-46D8-AF64-3EE41795E1F8}" dt="2022-01-22T10:29:21.818" v="598" actId="478"/>
          <ac:picMkLst>
            <pc:docMk/>
            <pc:sldMk cId="3050919980" sldId="262"/>
            <ac:picMk id="10" creationId="{A24F16E8-25FE-406F-A3EB-C302EE87BBF2}"/>
          </ac:picMkLst>
        </pc:picChg>
        <pc:picChg chg="add mod">
          <ac:chgData name="Fourquaux Maxime" userId="70efdd8c-5558-4028-9278-b7c64811dd03" providerId="ADAL" clId="{1F694E54-647E-46D8-AF64-3EE41795E1F8}" dt="2022-01-22T10:29:22.440" v="599"/>
          <ac:picMkLst>
            <pc:docMk/>
            <pc:sldMk cId="3050919980" sldId="262"/>
            <ac:picMk id="16" creationId="{1D5A1700-DBE3-4590-A2A8-7E9313B0CE66}"/>
          </ac:picMkLst>
        </pc:picChg>
        <pc:picChg chg="add mod">
          <ac:chgData name="Fourquaux Maxime" userId="70efdd8c-5558-4028-9278-b7c64811dd03" providerId="ADAL" clId="{1F694E54-647E-46D8-AF64-3EE41795E1F8}" dt="2022-01-22T10:29:22.440" v="599"/>
          <ac:picMkLst>
            <pc:docMk/>
            <pc:sldMk cId="3050919980" sldId="262"/>
            <ac:picMk id="17" creationId="{5D1D2D9F-5494-423C-9AFA-455A46AB7B91}"/>
          </ac:picMkLst>
        </pc:picChg>
        <pc:picChg chg="add mod">
          <ac:chgData name="Fourquaux Maxime" userId="70efdd8c-5558-4028-9278-b7c64811dd03" providerId="ADAL" clId="{1F694E54-647E-46D8-AF64-3EE41795E1F8}" dt="2022-01-22T10:29:22.440" v="599"/>
          <ac:picMkLst>
            <pc:docMk/>
            <pc:sldMk cId="3050919980" sldId="262"/>
            <ac:picMk id="18" creationId="{F4F0AC3C-665F-4103-B4C1-C14B0C950ED6}"/>
          </ac:picMkLst>
        </pc:picChg>
        <pc:picChg chg="add mod">
          <ac:chgData name="Fourquaux Maxime" userId="70efdd8c-5558-4028-9278-b7c64811dd03" providerId="ADAL" clId="{1F694E54-647E-46D8-AF64-3EE41795E1F8}" dt="2022-01-22T10:29:22.440" v="599"/>
          <ac:picMkLst>
            <pc:docMk/>
            <pc:sldMk cId="3050919980" sldId="262"/>
            <ac:picMk id="19" creationId="{2C757F6F-AC40-4F83-A427-538F204C641F}"/>
          </ac:picMkLst>
        </pc:picChg>
        <pc:picChg chg="add mod">
          <ac:chgData name="Fourquaux Maxime" userId="70efdd8c-5558-4028-9278-b7c64811dd03" providerId="ADAL" clId="{1F694E54-647E-46D8-AF64-3EE41795E1F8}" dt="2022-01-22T10:29:22.440" v="599"/>
          <ac:picMkLst>
            <pc:docMk/>
            <pc:sldMk cId="3050919980" sldId="262"/>
            <ac:picMk id="20" creationId="{BBD07EBD-4578-41D4-9956-DB6D4C3C3E91}"/>
          </ac:picMkLst>
        </pc:picChg>
        <pc:picChg chg="add mod">
          <ac:chgData name="Fourquaux Maxime" userId="70efdd8c-5558-4028-9278-b7c64811dd03" providerId="ADAL" clId="{1F694E54-647E-46D8-AF64-3EE41795E1F8}" dt="2022-01-22T10:29:22.440" v="599"/>
          <ac:picMkLst>
            <pc:docMk/>
            <pc:sldMk cId="3050919980" sldId="262"/>
            <ac:picMk id="21" creationId="{19B640B7-7644-4823-ABC4-FFFB861B64C7}"/>
          </ac:picMkLst>
        </pc:picChg>
        <pc:picChg chg="add mod">
          <ac:chgData name="Fourquaux Maxime" userId="70efdd8c-5558-4028-9278-b7c64811dd03" providerId="ADAL" clId="{1F694E54-647E-46D8-AF64-3EE41795E1F8}" dt="2022-01-22T10:29:22.440" v="599"/>
          <ac:picMkLst>
            <pc:docMk/>
            <pc:sldMk cId="3050919980" sldId="262"/>
            <ac:picMk id="22" creationId="{4F78E674-7996-4512-8F38-20A6E0CC975C}"/>
          </ac:picMkLst>
        </pc:picChg>
        <pc:picChg chg="add mod ord">
          <ac:chgData name="Fourquaux Maxime" userId="70efdd8c-5558-4028-9278-b7c64811dd03" providerId="ADAL" clId="{1F694E54-647E-46D8-AF64-3EE41795E1F8}" dt="2022-01-22T10:31:46.222" v="623" actId="166"/>
          <ac:picMkLst>
            <pc:docMk/>
            <pc:sldMk cId="3050919980" sldId="262"/>
            <ac:picMk id="36" creationId="{C867C6D7-395D-4B12-B00F-53B49EC898D7}"/>
          </ac:picMkLst>
        </pc:picChg>
        <pc:cxnChg chg="add del mod">
          <ac:chgData name="Fourquaux Maxime" userId="70efdd8c-5558-4028-9278-b7c64811dd03" providerId="ADAL" clId="{1F694E54-647E-46D8-AF64-3EE41795E1F8}" dt="2022-01-22T10:29:21.818" v="598" actId="478"/>
          <ac:cxnSpMkLst>
            <pc:docMk/>
            <pc:sldMk cId="3050919980" sldId="262"/>
            <ac:cxnSpMk id="11" creationId="{3CB47AAD-311B-4361-B3A2-296D9B0E9FA2}"/>
          </ac:cxnSpMkLst>
        </pc:cxnChg>
        <pc:cxnChg chg="add del mod">
          <ac:chgData name="Fourquaux Maxime" userId="70efdd8c-5558-4028-9278-b7c64811dd03" providerId="ADAL" clId="{1F694E54-647E-46D8-AF64-3EE41795E1F8}" dt="2022-01-22T10:29:21.818" v="598" actId="478"/>
          <ac:cxnSpMkLst>
            <pc:docMk/>
            <pc:sldMk cId="3050919980" sldId="262"/>
            <ac:cxnSpMk id="12" creationId="{0CCC320F-8ECD-498A-B0C4-D759CEE4B36A}"/>
          </ac:cxnSpMkLst>
        </pc:cxnChg>
        <pc:cxnChg chg="add mod">
          <ac:chgData name="Fourquaux Maxime" userId="70efdd8c-5558-4028-9278-b7c64811dd03" providerId="ADAL" clId="{1F694E54-647E-46D8-AF64-3EE41795E1F8}" dt="2022-01-22T10:29:22.440" v="599"/>
          <ac:cxnSpMkLst>
            <pc:docMk/>
            <pc:sldMk cId="3050919980" sldId="262"/>
            <ac:cxnSpMk id="23" creationId="{724F9505-E69B-481A-B0BB-D4080E8B3C37}"/>
          </ac:cxnSpMkLst>
        </pc:cxnChg>
        <pc:cxnChg chg="add mod">
          <ac:chgData name="Fourquaux Maxime" userId="70efdd8c-5558-4028-9278-b7c64811dd03" providerId="ADAL" clId="{1F694E54-647E-46D8-AF64-3EE41795E1F8}" dt="2022-01-22T10:29:22.440" v="599"/>
          <ac:cxnSpMkLst>
            <pc:docMk/>
            <pc:sldMk cId="3050919980" sldId="262"/>
            <ac:cxnSpMk id="24" creationId="{8CFDF287-FA48-44F0-9D1E-49026FB13112}"/>
          </ac:cxnSpMkLst>
        </pc:cxnChg>
        <pc:cxnChg chg="add mod">
          <ac:chgData name="Fourquaux Maxime" userId="70efdd8c-5558-4028-9278-b7c64811dd03" providerId="ADAL" clId="{1F694E54-647E-46D8-AF64-3EE41795E1F8}" dt="2022-01-22T10:29:22.440" v="599"/>
          <ac:cxnSpMkLst>
            <pc:docMk/>
            <pc:sldMk cId="3050919980" sldId="262"/>
            <ac:cxnSpMk id="25" creationId="{E3980369-9239-4E49-AF59-63F4C6B212C9}"/>
          </ac:cxnSpMkLst>
        </pc:cxnChg>
        <pc:cxnChg chg="add mod">
          <ac:chgData name="Fourquaux Maxime" userId="70efdd8c-5558-4028-9278-b7c64811dd03" providerId="ADAL" clId="{1F694E54-647E-46D8-AF64-3EE41795E1F8}" dt="2022-01-22T10:29:22.440" v="599"/>
          <ac:cxnSpMkLst>
            <pc:docMk/>
            <pc:sldMk cId="3050919980" sldId="262"/>
            <ac:cxnSpMk id="26" creationId="{227B99B7-93B7-4179-AF6A-9CC058E38AA9}"/>
          </ac:cxnSpMkLst>
        </pc:cxnChg>
        <pc:cxnChg chg="add mod">
          <ac:chgData name="Fourquaux Maxime" userId="70efdd8c-5558-4028-9278-b7c64811dd03" providerId="ADAL" clId="{1F694E54-647E-46D8-AF64-3EE41795E1F8}" dt="2022-01-22T10:29:22.440" v="599"/>
          <ac:cxnSpMkLst>
            <pc:docMk/>
            <pc:sldMk cId="3050919980" sldId="262"/>
            <ac:cxnSpMk id="27" creationId="{576E992C-97E2-4F4B-9846-7A775DA464FE}"/>
          </ac:cxnSpMkLst>
        </pc:cxnChg>
        <pc:cxnChg chg="add mod">
          <ac:chgData name="Fourquaux Maxime" userId="70efdd8c-5558-4028-9278-b7c64811dd03" providerId="ADAL" clId="{1F694E54-647E-46D8-AF64-3EE41795E1F8}" dt="2022-01-22T10:29:22.440" v="599"/>
          <ac:cxnSpMkLst>
            <pc:docMk/>
            <pc:sldMk cId="3050919980" sldId="262"/>
            <ac:cxnSpMk id="28" creationId="{4E2C1376-D1A1-4ADA-B98A-CE223B3A375D}"/>
          </ac:cxnSpMkLst>
        </pc:cxnChg>
      </pc:sldChg>
      <pc:sldChg chg="modSp mod modNotesTx">
        <pc:chgData name="Fourquaux Maxime" userId="70efdd8c-5558-4028-9278-b7c64811dd03" providerId="ADAL" clId="{1F694E54-647E-46D8-AF64-3EE41795E1F8}" dt="2022-01-22T10:51:42.983" v="771" actId="20577"/>
        <pc:sldMkLst>
          <pc:docMk/>
          <pc:sldMk cId="1515863461" sldId="263"/>
        </pc:sldMkLst>
        <pc:spChg chg="mod">
          <ac:chgData name="Fourquaux Maxime" userId="70efdd8c-5558-4028-9278-b7c64811dd03" providerId="ADAL" clId="{1F694E54-647E-46D8-AF64-3EE41795E1F8}" dt="2022-01-22T10:25:01.295" v="204" actId="5793"/>
          <ac:spMkLst>
            <pc:docMk/>
            <pc:sldMk cId="1515863461" sldId="263"/>
            <ac:spMk id="3" creationId="{2B8EE2FF-9FE7-4053-98CC-25AFCDC377CD}"/>
          </ac:spMkLst>
        </pc:spChg>
      </pc:sldChg>
      <pc:sldChg chg="modNotesTx">
        <pc:chgData name="Fourquaux Maxime" userId="70efdd8c-5558-4028-9278-b7c64811dd03" providerId="ADAL" clId="{1F694E54-647E-46D8-AF64-3EE41795E1F8}" dt="2022-01-20T09:51:02.181" v="73" actId="20577"/>
        <pc:sldMkLst>
          <pc:docMk/>
          <pc:sldMk cId="4049146818" sldId="264"/>
        </pc:sldMkLst>
      </pc:sldChg>
      <pc:sldChg chg="modSp mod modNotesTx">
        <pc:chgData name="Fourquaux Maxime" userId="70efdd8c-5558-4028-9278-b7c64811dd03" providerId="ADAL" clId="{1F694E54-647E-46D8-AF64-3EE41795E1F8}" dt="2022-01-22T10:23:25.933" v="135" actId="20577"/>
        <pc:sldMkLst>
          <pc:docMk/>
          <pc:sldMk cId="1344172433" sldId="265"/>
        </pc:sldMkLst>
        <pc:spChg chg="mod">
          <ac:chgData name="Fourquaux Maxime" userId="70efdd8c-5558-4028-9278-b7c64811dd03" providerId="ADAL" clId="{1F694E54-647E-46D8-AF64-3EE41795E1F8}" dt="2022-01-22T10:23:25.933" v="135" actId="20577"/>
          <ac:spMkLst>
            <pc:docMk/>
            <pc:sldMk cId="1344172433" sldId="265"/>
            <ac:spMk id="48" creationId="{6D5622C4-5A2D-4353-A2F4-57DEDF24A27D}"/>
          </ac:spMkLst>
        </pc:spChg>
      </pc:sldChg>
      <pc:sldChg chg="addSp delSp modSp add mod">
        <pc:chgData name="Fourquaux Maxime" userId="70efdd8c-5558-4028-9278-b7c64811dd03" providerId="ADAL" clId="{1F694E54-647E-46D8-AF64-3EE41795E1F8}" dt="2022-01-22T10:51:07.728" v="725" actId="14100"/>
        <pc:sldMkLst>
          <pc:docMk/>
          <pc:sldMk cId="1352418516" sldId="266"/>
        </pc:sldMkLst>
        <pc:spChg chg="add del mod">
          <ac:chgData name="Fourquaux Maxime" userId="70efdd8c-5558-4028-9278-b7c64811dd03" providerId="ADAL" clId="{1F694E54-647E-46D8-AF64-3EE41795E1F8}" dt="2022-01-22T10:51:01.538" v="723"/>
          <ac:spMkLst>
            <pc:docMk/>
            <pc:sldMk cId="1352418516" sldId="266"/>
            <ac:spMk id="7" creationId="{410923E4-D11B-462A-BAF4-40D82B484B5A}"/>
          </ac:spMkLst>
        </pc:spChg>
        <pc:graphicFrameChg chg="del">
          <ac:chgData name="Fourquaux Maxime" userId="70efdd8c-5558-4028-9278-b7c64811dd03" providerId="ADAL" clId="{1F694E54-647E-46D8-AF64-3EE41795E1F8}" dt="2022-01-22T10:50:24.247" v="720" actId="478"/>
          <ac:graphicFrameMkLst>
            <pc:docMk/>
            <pc:sldMk cId="1352418516" sldId="266"/>
            <ac:graphicFrameMk id="6" creationId="{9001EFE5-D46B-4FF0-A2B5-3DF814B2A056}"/>
          </ac:graphicFrameMkLst>
        </pc:graphicFrameChg>
        <pc:picChg chg="del">
          <ac:chgData name="Fourquaux Maxime" userId="70efdd8c-5558-4028-9278-b7c64811dd03" providerId="ADAL" clId="{1F694E54-647E-46D8-AF64-3EE41795E1F8}" dt="2022-01-22T10:50:22.318" v="719" actId="478"/>
          <ac:picMkLst>
            <pc:docMk/>
            <pc:sldMk cId="1352418516" sldId="266"/>
            <ac:picMk id="9" creationId="{B68557F7-CE9C-48F5-87DC-F933B70E067A}"/>
          </ac:picMkLst>
        </pc:picChg>
        <pc:picChg chg="add mod">
          <ac:chgData name="Fourquaux Maxime" userId="70efdd8c-5558-4028-9278-b7c64811dd03" providerId="ADAL" clId="{1F694E54-647E-46D8-AF64-3EE41795E1F8}" dt="2022-01-22T10:51:07.728" v="725" actId="14100"/>
          <ac:picMkLst>
            <pc:docMk/>
            <pc:sldMk cId="1352418516" sldId="266"/>
            <ac:picMk id="10" creationId="{BBD96E1B-09BC-4327-B251-2F40B18972B5}"/>
          </ac:picMkLst>
        </pc:picChg>
        <pc:picChg chg="del">
          <ac:chgData name="Fourquaux Maxime" userId="70efdd8c-5558-4028-9278-b7c64811dd03" providerId="ADAL" clId="{1F694E54-647E-46D8-AF64-3EE41795E1F8}" dt="2022-01-22T10:50:25.408" v="721" actId="478"/>
          <ac:picMkLst>
            <pc:docMk/>
            <pc:sldMk cId="1352418516" sldId="266"/>
            <ac:picMk id="11" creationId="{61B174E1-33AE-4898-ADF3-145A7A779F23}"/>
          </ac:picMkLst>
        </pc:picChg>
        <pc:picChg chg="del">
          <ac:chgData name="Fourquaux Maxime" userId="70efdd8c-5558-4028-9278-b7c64811dd03" providerId="ADAL" clId="{1F694E54-647E-46D8-AF64-3EE41795E1F8}" dt="2022-01-22T10:50:26.878" v="722" actId="478"/>
          <ac:picMkLst>
            <pc:docMk/>
            <pc:sldMk cId="1352418516" sldId="266"/>
            <ac:picMk id="12" creationId="{888788CD-8733-41DF-A25B-B9CEC2D4FB04}"/>
          </ac:picMkLst>
        </pc:picChg>
      </pc:sldChg>
    </pc:docChg>
  </pc:docChgLst>
  <pc:docChgLst>
    <pc:chgData name="Casella Joé" userId="fc71881a-0049-4bf4-9c9e-d1c649b50681" providerId="ADAL" clId="{31D0265D-9972-4E4E-93FF-BB3273187910}"/>
    <pc:docChg chg="undo custSel modSld">
      <pc:chgData name="Casella Joé" userId="fc71881a-0049-4bf4-9c9e-d1c649b50681" providerId="ADAL" clId="{31D0265D-9972-4E4E-93FF-BB3273187910}" dt="2022-01-19T09:41:49.621" v="262" actId="478"/>
      <pc:docMkLst>
        <pc:docMk/>
      </pc:docMkLst>
      <pc:sldChg chg="addSp modSp mod">
        <pc:chgData name="Casella Joé" userId="fc71881a-0049-4bf4-9c9e-d1c649b50681" providerId="ADAL" clId="{31D0265D-9972-4E4E-93FF-BB3273187910}" dt="2022-01-19T09:13:56.666" v="63" actId="14100"/>
        <pc:sldMkLst>
          <pc:docMk/>
          <pc:sldMk cId="3380598433" sldId="257"/>
        </pc:sldMkLst>
        <pc:spChg chg="add mod">
          <ac:chgData name="Casella Joé" userId="fc71881a-0049-4bf4-9c9e-d1c649b50681" providerId="ADAL" clId="{31D0265D-9972-4E4E-93FF-BB3273187910}" dt="2022-01-19T09:10:44.250" v="46" actId="1076"/>
          <ac:spMkLst>
            <pc:docMk/>
            <pc:sldMk cId="3380598433" sldId="257"/>
            <ac:spMk id="14" creationId="{77F36B98-EC1A-4C31-BC65-363B3F291EB3}"/>
          </ac:spMkLst>
        </pc:spChg>
        <pc:spChg chg="add mod">
          <ac:chgData name="Casella Joé" userId="fc71881a-0049-4bf4-9c9e-d1c649b50681" providerId="ADAL" clId="{31D0265D-9972-4E4E-93FF-BB3273187910}" dt="2022-01-19T09:10:10.753" v="43" actId="14100"/>
          <ac:spMkLst>
            <pc:docMk/>
            <pc:sldMk cId="3380598433" sldId="257"/>
            <ac:spMk id="21" creationId="{FB9CD027-0341-4073-BF54-B52A8A5DE114}"/>
          </ac:spMkLst>
        </pc:spChg>
        <pc:spChg chg="add mod">
          <ac:chgData name="Casella Joé" userId="fc71881a-0049-4bf4-9c9e-d1c649b50681" providerId="ADAL" clId="{31D0265D-9972-4E4E-93FF-BB3273187910}" dt="2022-01-19T09:13:56.666" v="63" actId="14100"/>
          <ac:spMkLst>
            <pc:docMk/>
            <pc:sldMk cId="3380598433" sldId="257"/>
            <ac:spMk id="22" creationId="{17A20F2A-6AEC-425F-9ABE-0A4934FEA0CB}"/>
          </ac:spMkLst>
        </pc:spChg>
        <pc:picChg chg="mod">
          <ac:chgData name="Casella Joé" userId="fc71881a-0049-4bf4-9c9e-d1c649b50681" providerId="ADAL" clId="{31D0265D-9972-4E4E-93FF-BB3273187910}" dt="2022-01-19T09:13:53.461" v="61" actId="1076"/>
          <ac:picMkLst>
            <pc:docMk/>
            <pc:sldMk cId="3380598433" sldId="257"/>
            <ac:picMk id="9" creationId="{7FCF4085-C3C8-49FD-AA20-B062D1BCDAB3}"/>
          </ac:picMkLst>
        </pc:picChg>
        <pc:cxnChg chg="add mod">
          <ac:chgData name="Casella Joé" userId="fc71881a-0049-4bf4-9c9e-d1c649b50681" providerId="ADAL" clId="{31D0265D-9972-4E4E-93FF-BB3273187910}" dt="2022-01-19T09:12:53.924" v="57" actId="1076"/>
          <ac:cxnSpMkLst>
            <pc:docMk/>
            <pc:sldMk cId="3380598433" sldId="257"/>
            <ac:cxnSpMk id="7" creationId="{DFF4D42B-4BAA-4102-A359-388D37DFA7E0}"/>
          </ac:cxnSpMkLst>
        </pc:cxnChg>
        <pc:cxnChg chg="mod">
          <ac:chgData name="Casella Joé" userId="fc71881a-0049-4bf4-9c9e-d1c649b50681" providerId="ADAL" clId="{31D0265D-9972-4E4E-93FF-BB3273187910}" dt="2022-01-19T09:05:11.575" v="1" actId="1076"/>
          <ac:cxnSpMkLst>
            <pc:docMk/>
            <pc:sldMk cId="3380598433" sldId="257"/>
            <ac:cxnSpMk id="11" creationId="{241C7A69-BAAF-4076-9907-D0B51C83176A}"/>
          </ac:cxnSpMkLst>
        </pc:cxnChg>
        <pc:cxnChg chg="add mod">
          <ac:chgData name="Casella Joé" userId="fc71881a-0049-4bf4-9c9e-d1c649b50681" providerId="ADAL" clId="{31D0265D-9972-4E4E-93FF-BB3273187910}" dt="2022-01-19T09:10:22.769" v="44" actId="208"/>
          <ac:cxnSpMkLst>
            <pc:docMk/>
            <pc:sldMk cId="3380598433" sldId="257"/>
            <ac:cxnSpMk id="16" creationId="{2C255C07-8C09-4268-A032-BB0101E14A2A}"/>
          </ac:cxnSpMkLst>
        </pc:cxnChg>
      </pc:sldChg>
      <pc:sldChg chg="addSp delSp modSp mod">
        <pc:chgData name="Casella Joé" userId="fc71881a-0049-4bf4-9c9e-d1c649b50681" providerId="ADAL" clId="{31D0265D-9972-4E4E-93FF-BB3273187910}" dt="2022-01-19T09:41:49.621" v="262" actId="478"/>
        <pc:sldMkLst>
          <pc:docMk/>
          <pc:sldMk cId="454566006" sldId="259"/>
        </pc:sldMkLst>
        <pc:spChg chg="mod">
          <ac:chgData name="Casella Joé" userId="fc71881a-0049-4bf4-9c9e-d1c649b50681" providerId="ADAL" clId="{31D0265D-9972-4E4E-93FF-BB3273187910}" dt="2022-01-19T09:35:09.952" v="227" actId="27636"/>
          <ac:spMkLst>
            <pc:docMk/>
            <pc:sldMk cId="454566006" sldId="259"/>
            <ac:spMk id="3" creationId="{656C4EBE-A2FD-47B1-A028-75D71EC5C2C4}"/>
          </ac:spMkLst>
        </pc:spChg>
        <pc:spChg chg="mod">
          <ac:chgData name="Casella Joé" userId="fc71881a-0049-4bf4-9c9e-d1c649b50681" providerId="ADAL" clId="{31D0265D-9972-4E4E-93FF-BB3273187910}" dt="2022-01-19T09:30:09.671" v="142" actId="1076"/>
          <ac:spMkLst>
            <pc:docMk/>
            <pc:sldMk cId="454566006" sldId="259"/>
            <ac:spMk id="6" creationId="{94624E6A-197C-4210-BEE7-CD8FA2BE6C1F}"/>
          </ac:spMkLst>
        </pc:spChg>
        <pc:spChg chg="mod">
          <ac:chgData name="Casella Joé" userId="fc71881a-0049-4bf4-9c9e-d1c649b50681" providerId="ADAL" clId="{31D0265D-9972-4E4E-93FF-BB3273187910}" dt="2022-01-19T09:32:42.099" v="161" actId="20577"/>
          <ac:spMkLst>
            <pc:docMk/>
            <pc:sldMk cId="454566006" sldId="259"/>
            <ac:spMk id="15" creationId="{E0E15E57-11A1-4991-806E-A842BD8C1BFF}"/>
          </ac:spMkLst>
        </pc:spChg>
        <pc:spChg chg="mod">
          <ac:chgData name="Casella Joé" userId="fc71881a-0049-4bf4-9c9e-d1c649b50681" providerId="ADAL" clId="{31D0265D-9972-4E4E-93FF-BB3273187910}" dt="2022-01-19T09:30:18.397" v="144" actId="1076"/>
          <ac:spMkLst>
            <pc:docMk/>
            <pc:sldMk cId="454566006" sldId="259"/>
            <ac:spMk id="18" creationId="{D4BB1D0D-8284-4FA2-B575-198AFCF2CF4F}"/>
          </ac:spMkLst>
        </pc:spChg>
        <pc:spChg chg="mod">
          <ac:chgData name="Casella Joé" userId="fc71881a-0049-4bf4-9c9e-d1c649b50681" providerId="ADAL" clId="{31D0265D-9972-4E4E-93FF-BB3273187910}" dt="2022-01-19T09:30:26.115" v="145" actId="1076"/>
          <ac:spMkLst>
            <pc:docMk/>
            <pc:sldMk cId="454566006" sldId="259"/>
            <ac:spMk id="19" creationId="{9EB5442E-2F7D-4766-B1E2-9AAD1F4CC051}"/>
          </ac:spMkLst>
        </pc:spChg>
        <pc:spChg chg="mod">
          <ac:chgData name="Casella Joé" userId="fc71881a-0049-4bf4-9c9e-d1c649b50681" providerId="ADAL" clId="{31D0265D-9972-4E4E-93FF-BB3273187910}" dt="2022-01-19T09:31:34.994" v="153" actId="1076"/>
          <ac:spMkLst>
            <pc:docMk/>
            <pc:sldMk cId="454566006" sldId="259"/>
            <ac:spMk id="21" creationId="{E312C67E-0D04-430F-9778-CBC1A5C39105}"/>
          </ac:spMkLst>
        </pc:spChg>
        <pc:spChg chg="mod">
          <ac:chgData name="Casella Joé" userId="fc71881a-0049-4bf4-9c9e-d1c649b50681" providerId="ADAL" clId="{31D0265D-9972-4E4E-93FF-BB3273187910}" dt="2022-01-19T09:32:54.857" v="163" actId="20577"/>
          <ac:spMkLst>
            <pc:docMk/>
            <pc:sldMk cId="454566006" sldId="259"/>
            <ac:spMk id="22" creationId="{8E5C505D-FACC-480E-867A-6866A575C52B}"/>
          </ac:spMkLst>
        </pc:spChg>
        <pc:spChg chg="mod">
          <ac:chgData name="Casella Joé" userId="fc71881a-0049-4bf4-9c9e-d1c649b50681" providerId="ADAL" clId="{31D0265D-9972-4E4E-93FF-BB3273187910}" dt="2022-01-19T09:32:59.896" v="165" actId="20577"/>
          <ac:spMkLst>
            <pc:docMk/>
            <pc:sldMk cId="454566006" sldId="259"/>
            <ac:spMk id="25" creationId="{8DE74071-861F-40F2-BB32-55B3638B2F46}"/>
          </ac:spMkLst>
        </pc:spChg>
        <pc:spChg chg="add del">
          <ac:chgData name="Casella Joé" userId="fc71881a-0049-4bf4-9c9e-d1c649b50681" providerId="ADAL" clId="{31D0265D-9972-4E4E-93FF-BB3273187910}" dt="2022-01-19T09:38:25.068" v="232" actId="11529"/>
          <ac:spMkLst>
            <pc:docMk/>
            <pc:sldMk cId="454566006" sldId="259"/>
            <ac:spMk id="29" creationId="{858AD289-1294-4909-8F02-4E3D7E589CF1}"/>
          </ac:spMkLst>
        </pc:spChg>
        <pc:spChg chg="add del mod">
          <ac:chgData name="Casella Joé" userId="fc71881a-0049-4bf4-9c9e-d1c649b50681" providerId="ADAL" clId="{31D0265D-9972-4E4E-93FF-BB3273187910}" dt="2022-01-19T09:38:49.864" v="238" actId="478"/>
          <ac:spMkLst>
            <pc:docMk/>
            <pc:sldMk cId="454566006" sldId="259"/>
            <ac:spMk id="30" creationId="{A38FBA84-FF7C-4A68-A2E4-48F6232C8D99}"/>
          </ac:spMkLst>
        </pc:spChg>
        <pc:spChg chg="add del mod">
          <ac:chgData name="Casella Joé" userId="fc71881a-0049-4bf4-9c9e-d1c649b50681" providerId="ADAL" clId="{31D0265D-9972-4E4E-93FF-BB3273187910}" dt="2022-01-19T09:39:43.061" v="246" actId="478"/>
          <ac:spMkLst>
            <pc:docMk/>
            <pc:sldMk cId="454566006" sldId="259"/>
            <ac:spMk id="31" creationId="{FF22C0C9-691D-47FD-8B79-1CD32A5CCA5B}"/>
          </ac:spMkLst>
        </pc:spChg>
        <pc:picChg chg="mod">
          <ac:chgData name="Casella Joé" userId="fc71881a-0049-4bf4-9c9e-d1c649b50681" providerId="ADAL" clId="{31D0265D-9972-4E4E-93FF-BB3273187910}" dt="2022-01-19T09:21:23.054" v="71" actId="1076"/>
          <ac:picMkLst>
            <pc:docMk/>
            <pc:sldMk cId="454566006" sldId="259"/>
            <ac:picMk id="7" creationId="{AF3A2B50-A5AB-4D10-82C2-57CDECBC5768}"/>
          </ac:picMkLst>
        </pc:picChg>
        <pc:picChg chg="add mod">
          <ac:chgData name="Casella Joé" userId="fc71881a-0049-4bf4-9c9e-d1c649b50681" providerId="ADAL" clId="{31D0265D-9972-4E4E-93FF-BB3273187910}" dt="2022-01-19T09:29:22.083" v="138" actId="1076"/>
          <ac:picMkLst>
            <pc:docMk/>
            <pc:sldMk cId="454566006" sldId="259"/>
            <ac:picMk id="8" creationId="{9A64F5FD-E838-4310-9E79-A79AA367D21A}"/>
          </ac:picMkLst>
        </pc:picChg>
        <pc:picChg chg="add mod">
          <ac:chgData name="Casella Joé" userId="fc71881a-0049-4bf4-9c9e-d1c649b50681" providerId="ADAL" clId="{31D0265D-9972-4E4E-93FF-BB3273187910}" dt="2022-01-19T09:24:43.400" v="100" actId="1076"/>
          <ac:picMkLst>
            <pc:docMk/>
            <pc:sldMk cId="454566006" sldId="259"/>
            <ac:picMk id="9" creationId="{EAF86E9A-48C7-480E-B8FE-4AAA0B8E406D}"/>
          </ac:picMkLst>
        </pc:picChg>
        <pc:picChg chg="add mod">
          <ac:chgData name="Casella Joé" userId="fc71881a-0049-4bf4-9c9e-d1c649b50681" providerId="ADAL" clId="{31D0265D-9972-4E4E-93FF-BB3273187910}" dt="2022-01-19T09:29:52.783" v="140" actId="1076"/>
          <ac:picMkLst>
            <pc:docMk/>
            <pc:sldMk cId="454566006" sldId="259"/>
            <ac:picMk id="10" creationId="{1BD5B37B-29E5-42F1-9249-FF3C4A20BA13}"/>
          </ac:picMkLst>
        </pc:picChg>
        <pc:picChg chg="add mod">
          <ac:chgData name="Casella Joé" userId="fc71881a-0049-4bf4-9c9e-d1c649b50681" providerId="ADAL" clId="{31D0265D-9972-4E4E-93FF-BB3273187910}" dt="2022-01-19T09:30:03.425" v="141" actId="1076"/>
          <ac:picMkLst>
            <pc:docMk/>
            <pc:sldMk cId="454566006" sldId="259"/>
            <ac:picMk id="11" creationId="{6C66BEBC-021B-4F76-8F69-CF04F66F5BE9}"/>
          </ac:picMkLst>
        </pc:picChg>
        <pc:picChg chg="add mod">
          <ac:chgData name="Casella Joé" userId="fc71881a-0049-4bf4-9c9e-d1c649b50681" providerId="ADAL" clId="{31D0265D-9972-4E4E-93FF-BB3273187910}" dt="2022-01-19T09:29:40.287" v="139" actId="1076"/>
          <ac:picMkLst>
            <pc:docMk/>
            <pc:sldMk cId="454566006" sldId="259"/>
            <ac:picMk id="12" creationId="{05E99529-BDB9-4D09-AECD-9EDB6496E357}"/>
          </ac:picMkLst>
        </pc:picChg>
        <pc:cxnChg chg="add mod">
          <ac:chgData name="Casella Joé" userId="fc71881a-0049-4bf4-9c9e-d1c649b50681" providerId="ADAL" clId="{31D0265D-9972-4E4E-93FF-BB3273187910}" dt="2022-01-19T09:31:05.631" v="151" actId="1076"/>
          <ac:cxnSpMkLst>
            <pc:docMk/>
            <pc:sldMk cId="454566006" sldId="259"/>
            <ac:cxnSpMk id="13" creationId="{589826DA-D5F1-43BA-92CE-9458AA5AAD46}"/>
          </ac:cxnSpMkLst>
        </pc:cxnChg>
        <pc:cxnChg chg="add mod">
          <ac:chgData name="Casella Joé" userId="fc71881a-0049-4bf4-9c9e-d1c649b50681" providerId="ADAL" clId="{31D0265D-9972-4E4E-93FF-BB3273187910}" dt="2022-01-19T09:32:19.754" v="159" actId="14100"/>
          <ac:cxnSpMkLst>
            <pc:docMk/>
            <pc:sldMk cId="454566006" sldId="259"/>
            <ac:cxnSpMk id="14" creationId="{EA7D63CA-FA7B-4C99-909F-578B02D53F01}"/>
          </ac:cxnSpMkLst>
        </pc:cxnChg>
        <pc:cxnChg chg="add mod">
          <ac:chgData name="Casella Joé" userId="fc71881a-0049-4bf4-9c9e-d1c649b50681" providerId="ADAL" clId="{31D0265D-9972-4E4E-93FF-BB3273187910}" dt="2022-01-19T09:31:52.739" v="156" actId="1076"/>
          <ac:cxnSpMkLst>
            <pc:docMk/>
            <pc:sldMk cId="454566006" sldId="259"/>
            <ac:cxnSpMk id="16" creationId="{9285322C-383D-467A-A255-7604411EC20C}"/>
          </ac:cxnSpMkLst>
        </pc:cxnChg>
        <pc:cxnChg chg="add mod">
          <ac:chgData name="Casella Joé" userId="fc71881a-0049-4bf4-9c9e-d1c649b50681" providerId="ADAL" clId="{31D0265D-9972-4E4E-93FF-BB3273187910}" dt="2022-01-19T09:32:08.403" v="158" actId="1076"/>
          <ac:cxnSpMkLst>
            <pc:docMk/>
            <pc:sldMk cId="454566006" sldId="259"/>
            <ac:cxnSpMk id="17" creationId="{C8CFADC5-385F-421D-95D7-4B89D0DD937F}"/>
          </ac:cxnSpMkLst>
        </pc:cxnChg>
        <pc:cxnChg chg="add del mod">
          <ac:chgData name="Casella Joé" userId="fc71881a-0049-4bf4-9c9e-d1c649b50681" providerId="ADAL" clId="{31D0265D-9972-4E4E-93FF-BB3273187910}" dt="2022-01-19T09:41:49.621" v="262" actId="478"/>
          <ac:cxnSpMkLst>
            <pc:docMk/>
            <pc:sldMk cId="454566006" sldId="259"/>
            <ac:cxnSpMk id="34" creationId="{EA593D2E-A2E1-4ECA-8109-D3A07E76B5A2}"/>
          </ac:cxnSpMkLst>
        </pc:cxnChg>
        <pc:cxnChg chg="add del mod">
          <ac:chgData name="Casella Joé" userId="fc71881a-0049-4bf4-9c9e-d1c649b50681" providerId="ADAL" clId="{31D0265D-9972-4E4E-93FF-BB3273187910}" dt="2022-01-19T09:41:48.639" v="261" actId="478"/>
          <ac:cxnSpMkLst>
            <pc:docMk/>
            <pc:sldMk cId="454566006" sldId="259"/>
            <ac:cxnSpMk id="36" creationId="{38C94D61-A6F2-4852-9A26-EC32AEBF82D1}"/>
          </ac:cxnSpMkLst>
        </pc:cxnChg>
      </pc:sldChg>
      <pc:sldChg chg="modSp mod">
        <pc:chgData name="Casella Joé" userId="fc71881a-0049-4bf4-9c9e-d1c649b50681" providerId="ADAL" clId="{31D0265D-9972-4E4E-93FF-BB3273187910}" dt="2022-01-19T09:27:14.509" v="136" actId="20577"/>
        <pc:sldMkLst>
          <pc:docMk/>
          <pc:sldMk cId="3050919980" sldId="262"/>
        </pc:sldMkLst>
        <pc:spChg chg="mod">
          <ac:chgData name="Casella Joé" userId="fc71881a-0049-4bf4-9c9e-d1c649b50681" providerId="ADAL" clId="{31D0265D-9972-4E4E-93FF-BB3273187910}" dt="2022-01-19T09:27:14.509" v="136" actId="20577"/>
          <ac:spMkLst>
            <pc:docMk/>
            <pc:sldMk cId="3050919980" sldId="262"/>
            <ac:spMk id="3" creationId="{212389CE-375F-4F7C-AE00-CDE5094667EF}"/>
          </ac:spMkLst>
        </pc:spChg>
      </pc:sldChg>
      <pc:sldChg chg="addSp delSp modSp mod setClrOvrMap">
        <pc:chgData name="Casella Joé" userId="fc71881a-0049-4bf4-9c9e-d1c649b50681" providerId="ADAL" clId="{31D0265D-9972-4E4E-93FF-BB3273187910}" dt="2022-01-19T09:37:00.234" v="230" actId="26606"/>
        <pc:sldMkLst>
          <pc:docMk/>
          <pc:sldMk cId="4049146818" sldId="264"/>
        </pc:sldMkLst>
        <pc:spChg chg="mod">
          <ac:chgData name="Casella Joé" userId="fc71881a-0049-4bf4-9c9e-d1c649b50681" providerId="ADAL" clId="{31D0265D-9972-4E4E-93FF-BB3273187910}" dt="2022-01-19T09:37:00.234" v="230" actId="26606"/>
          <ac:spMkLst>
            <pc:docMk/>
            <pc:sldMk cId="4049146818" sldId="264"/>
            <ac:spMk id="2" creationId="{41ED4D1F-D092-4F9E-80AF-691C8F9BE91B}"/>
          </ac:spMkLst>
        </pc:spChg>
        <pc:spChg chg="mod">
          <ac:chgData name="Casella Joé" userId="fc71881a-0049-4bf4-9c9e-d1c649b50681" providerId="ADAL" clId="{31D0265D-9972-4E4E-93FF-BB3273187910}" dt="2022-01-19T09:37:00.234" v="230" actId="26606"/>
          <ac:spMkLst>
            <pc:docMk/>
            <pc:sldMk cId="4049146818" sldId="264"/>
            <ac:spMk id="3" creationId="{6891B809-5A2C-42A2-A3A8-4D9B2E4025ED}"/>
          </ac:spMkLst>
        </pc:spChg>
        <pc:spChg chg="mod">
          <ac:chgData name="Casella Joé" userId="fc71881a-0049-4bf4-9c9e-d1c649b50681" providerId="ADAL" clId="{31D0265D-9972-4E4E-93FF-BB3273187910}" dt="2022-01-19T09:37:00.234" v="230" actId="26606"/>
          <ac:spMkLst>
            <pc:docMk/>
            <pc:sldMk cId="4049146818" sldId="264"/>
            <ac:spMk id="4" creationId="{4B83B089-0AE4-473B-834B-CC83DFEC47FB}"/>
          </ac:spMkLst>
        </pc:spChg>
        <pc:spChg chg="mod">
          <ac:chgData name="Casella Joé" userId="fc71881a-0049-4bf4-9c9e-d1c649b50681" providerId="ADAL" clId="{31D0265D-9972-4E4E-93FF-BB3273187910}" dt="2022-01-19T09:37:00.234" v="230" actId="26606"/>
          <ac:spMkLst>
            <pc:docMk/>
            <pc:sldMk cId="4049146818" sldId="264"/>
            <ac:spMk id="5" creationId="{32110877-372D-479F-A30E-0FB37BE18970}"/>
          </ac:spMkLst>
        </pc:spChg>
        <pc:spChg chg="add del">
          <ac:chgData name="Casella Joé" userId="fc71881a-0049-4bf4-9c9e-d1c649b50681" providerId="ADAL" clId="{31D0265D-9972-4E4E-93FF-BB3273187910}" dt="2022-01-19T09:37:00.234" v="230" actId="26606"/>
          <ac:spMkLst>
            <pc:docMk/>
            <pc:sldMk cId="4049146818" sldId="264"/>
            <ac:spMk id="17" creationId="{C1DD1A8A-57D5-4A81-AD04-532B043C5611}"/>
          </ac:spMkLst>
        </pc:spChg>
        <pc:spChg chg="add del">
          <ac:chgData name="Casella Joé" userId="fc71881a-0049-4bf4-9c9e-d1c649b50681" providerId="ADAL" clId="{31D0265D-9972-4E4E-93FF-BB3273187910}" dt="2022-01-19T09:37:00.234" v="230" actId="26606"/>
          <ac:spMkLst>
            <pc:docMk/>
            <pc:sldMk cId="4049146818" sldId="264"/>
            <ac:spMk id="19" creationId="{007891EC-4501-44ED-A8C8-B11B6DB767AB}"/>
          </ac:spMkLst>
        </pc:spChg>
        <pc:spChg chg="add del">
          <ac:chgData name="Casella Joé" userId="fc71881a-0049-4bf4-9c9e-d1c649b50681" providerId="ADAL" clId="{31D0265D-9972-4E4E-93FF-BB3273187910}" dt="2022-01-19T09:37:00.215" v="229" actId="26606"/>
          <ac:spMkLst>
            <pc:docMk/>
            <pc:sldMk cId="4049146818" sldId="264"/>
            <ac:spMk id="24" creationId="{E91DC736-0EF8-4F87-9146-EBF1D2EE4D3D}"/>
          </ac:spMkLst>
        </pc:spChg>
        <pc:spChg chg="add del">
          <ac:chgData name="Casella Joé" userId="fc71881a-0049-4bf4-9c9e-d1c649b50681" providerId="ADAL" clId="{31D0265D-9972-4E4E-93FF-BB3273187910}" dt="2022-01-19T09:37:00.215" v="229" actId="26606"/>
          <ac:spMkLst>
            <pc:docMk/>
            <pc:sldMk cId="4049146818" sldId="264"/>
            <ac:spMk id="26" creationId="{097CD68E-23E3-4007-8847-CD0944C4F7BE}"/>
          </ac:spMkLst>
        </pc:spChg>
        <pc:spChg chg="add del">
          <ac:chgData name="Casella Joé" userId="fc71881a-0049-4bf4-9c9e-d1c649b50681" providerId="ADAL" clId="{31D0265D-9972-4E4E-93FF-BB3273187910}" dt="2022-01-19T09:37:00.215" v="229" actId="26606"/>
          <ac:spMkLst>
            <pc:docMk/>
            <pc:sldMk cId="4049146818" sldId="264"/>
            <ac:spMk id="28" creationId="{AF2F604E-43BE-4DC3-B983-E071523364F8}"/>
          </ac:spMkLst>
        </pc:spChg>
        <pc:spChg chg="add del">
          <ac:chgData name="Casella Joé" userId="fc71881a-0049-4bf4-9c9e-d1c649b50681" providerId="ADAL" clId="{31D0265D-9972-4E4E-93FF-BB3273187910}" dt="2022-01-19T09:37:00.215" v="229" actId="26606"/>
          <ac:spMkLst>
            <pc:docMk/>
            <pc:sldMk cId="4049146818" sldId="264"/>
            <ac:spMk id="30" creationId="{08C9B587-E65E-4B52-B37C-ABEBB6E87928}"/>
          </ac:spMkLst>
        </pc:spChg>
        <pc:spChg chg="add">
          <ac:chgData name="Casella Joé" userId="fc71881a-0049-4bf4-9c9e-d1c649b50681" providerId="ADAL" clId="{31D0265D-9972-4E4E-93FF-BB3273187910}" dt="2022-01-19T09:37:00.234" v="230" actId="26606"/>
          <ac:spMkLst>
            <pc:docMk/>
            <pc:sldMk cId="4049146818" sldId="264"/>
            <ac:spMk id="32" creationId="{5A59F003-E00A-43F9-91DC-CC54E3B87466}"/>
          </ac:spMkLst>
        </pc:spChg>
        <pc:spChg chg="add">
          <ac:chgData name="Casella Joé" userId="fc71881a-0049-4bf4-9c9e-d1c649b50681" providerId="ADAL" clId="{31D0265D-9972-4E4E-93FF-BB3273187910}" dt="2022-01-19T09:37:00.234" v="230" actId="26606"/>
          <ac:spMkLst>
            <pc:docMk/>
            <pc:sldMk cId="4049146818" sldId="264"/>
            <ac:spMk id="33" creationId="{D74A4382-E3AD-430A-9A1F-DFA3E0E77A7D}"/>
          </ac:spMkLst>
        </pc:spChg>
        <pc:spChg chg="add">
          <ac:chgData name="Casella Joé" userId="fc71881a-0049-4bf4-9c9e-d1c649b50681" providerId="ADAL" clId="{31D0265D-9972-4E4E-93FF-BB3273187910}" dt="2022-01-19T09:37:00.234" v="230" actId="26606"/>
          <ac:spMkLst>
            <pc:docMk/>
            <pc:sldMk cId="4049146818" sldId="264"/>
            <ac:spMk id="34" creationId="{79F40191-0F44-4FD1-82CC-ACB507C14BE6}"/>
          </ac:spMkLst>
        </pc:spChg>
        <pc:picChg chg="mod">
          <ac:chgData name="Casella Joé" userId="fc71881a-0049-4bf4-9c9e-d1c649b50681" providerId="ADAL" clId="{31D0265D-9972-4E4E-93FF-BB3273187910}" dt="2022-01-19T09:37:00.234" v="230" actId="26606"/>
          <ac:picMkLst>
            <pc:docMk/>
            <pc:sldMk cId="4049146818" sldId="264"/>
            <ac:picMk id="18" creationId="{20664494-BB9E-49BC-818B-29413192B1F7}"/>
          </ac:picMkLst>
        </pc:picChg>
      </pc:sldChg>
      <pc:sldChg chg="modSp mod">
        <pc:chgData name="Casella Joé" userId="fc71881a-0049-4bf4-9c9e-d1c649b50681" providerId="ADAL" clId="{31D0265D-9972-4E4E-93FF-BB3273187910}" dt="2022-01-19T09:33:15.823" v="173" actId="14100"/>
        <pc:sldMkLst>
          <pc:docMk/>
          <pc:sldMk cId="1344172433" sldId="265"/>
        </pc:sldMkLst>
        <pc:spChg chg="mod">
          <ac:chgData name="Casella Joé" userId="fc71881a-0049-4bf4-9c9e-d1c649b50681" providerId="ADAL" clId="{31D0265D-9972-4E4E-93FF-BB3273187910}" dt="2022-01-19T09:33:03.789" v="166" actId="20577"/>
          <ac:spMkLst>
            <pc:docMk/>
            <pc:sldMk cId="1344172433" sldId="265"/>
            <ac:spMk id="41" creationId="{635EED5C-6447-4D56-B471-FD0B3176280D}"/>
          </ac:spMkLst>
        </pc:spChg>
        <pc:spChg chg="mod">
          <ac:chgData name="Casella Joé" userId="fc71881a-0049-4bf4-9c9e-d1c649b50681" providerId="ADAL" clId="{31D0265D-9972-4E4E-93FF-BB3273187910}" dt="2022-01-19T09:33:05.336" v="167" actId="20577"/>
          <ac:spMkLst>
            <pc:docMk/>
            <pc:sldMk cId="1344172433" sldId="265"/>
            <ac:spMk id="42" creationId="{72BC23AA-8E8E-4429-8187-A9E15F46DDA8}"/>
          </ac:spMkLst>
        </pc:spChg>
        <pc:spChg chg="mod">
          <ac:chgData name="Casella Joé" userId="fc71881a-0049-4bf4-9c9e-d1c649b50681" providerId="ADAL" clId="{31D0265D-9972-4E4E-93FF-BB3273187910}" dt="2022-01-19T09:33:08.874" v="169" actId="14100"/>
          <ac:spMkLst>
            <pc:docMk/>
            <pc:sldMk cId="1344172433" sldId="265"/>
            <ac:spMk id="43" creationId="{65DE1EE3-6F60-4268-8C61-E44F192FA59D}"/>
          </ac:spMkLst>
        </pc:spChg>
        <pc:spChg chg="mod">
          <ac:chgData name="Casella Joé" userId="fc71881a-0049-4bf4-9c9e-d1c649b50681" providerId="ADAL" clId="{31D0265D-9972-4E4E-93FF-BB3273187910}" dt="2022-01-19T09:33:10.479" v="170" actId="20577"/>
          <ac:spMkLst>
            <pc:docMk/>
            <pc:sldMk cId="1344172433" sldId="265"/>
            <ac:spMk id="44" creationId="{F01E5FE7-375C-417B-9ADD-E6DAA702BCFC}"/>
          </ac:spMkLst>
        </pc:spChg>
        <pc:spChg chg="mod">
          <ac:chgData name="Casella Joé" userId="fc71881a-0049-4bf4-9c9e-d1c649b50681" providerId="ADAL" clId="{31D0265D-9972-4E4E-93FF-BB3273187910}" dt="2022-01-19T09:33:11.905" v="171" actId="20577"/>
          <ac:spMkLst>
            <pc:docMk/>
            <pc:sldMk cId="1344172433" sldId="265"/>
            <ac:spMk id="45" creationId="{528DC62D-A4BC-4629-8983-B1D57E56E8A1}"/>
          </ac:spMkLst>
        </pc:spChg>
        <pc:spChg chg="mod">
          <ac:chgData name="Casella Joé" userId="fc71881a-0049-4bf4-9c9e-d1c649b50681" providerId="ADAL" clId="{31D0265D-9972-4E4E-93FF-BB3273187910}" dt="2022-01-19T09:33:15.823" v="173" actId="14100"/>
          <ac:spMkLst>
            <pc:docMk/>
            <pc:sldMk cId="1344172433" sldId="265"/>
            <ac:spMk id="46" creationId="{9C7C4AA1-0EA1-4B83-9F83-CB8E8D1AE1B7}"/>
          </ac:spMkLst>
        </pc:spChg>
        <pc:picChg chg="mod">
          <ac:chgData name="Casella Joé" userId="fc71881a-0049-4bf4-9c9e-d1c649b50681" providerId="ADAL" clId="{31D0265D-9972-4E4E-93FF-BB3273187910}" dt="2022-01-19T09:15:28.221" v="66" actId="1076"/>
          <ac:picMkLst>
            <pc:docMk/>
            <pc:sldMk cId="1344172433" sldId="265"/>
            <ac:picMk id="7" creationId="{9A74FAEF-1CAD-44B7-8CDF-743CD48A0739}"/>
          </ac:picMkLst>
        </pc:picChg>
        <pc:picChg chg="mod">
          <ac:chgData name="Casella Joé" userId="fc71881a-0049-4bf4-9c9e-d1c649b50681" providerId="ADAL" clId="{31D0265D-9972-4E4E-93FF-BB3273187910}" dt="2022-01-19T09:16:50.808" v="68" actId="1076"/>
          <ac:picMkLst>
            <pc:docMk/>
            <pc:sldMk cId="1344172433" sldId="265"/>
            <ac:picMk id="16" creationId="{B98A59E3-776E-4661-85FA-31EC760884AD}"/>
          </ac:picMkLst>
        </pc:picChg>
        <pc:picChg chg="mod">
          <ac:chgData name="Casella Joé" userId="fc71881a-0049-4bf4-9c9e-d1c649b50681" providerId="ADAL" clId="{31D0265D-9972-4E4E-93FF-BB3273187910}" dt="2022-01-19T09:16:36" v="67" actId="1076"/>
          <ac:picMkLst>
            <pc:docMk/>
            <pc:sldMk cId="1344172433" sldId="265"/>
            <ac:picMk id="18" creationId="{CCB29986-D5D7-41BD-BA2E-A1A0E2BF45D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B68A61E-FF62-49E3-87E3-D9C7C8A0CA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B1BA09-0CB7-4FC5-9D42-9F963E7789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FD530-74E2-4C2F-9466-E54C35C78BB2}" type="datetimeFigureOut">
              <a:rPr lang="fr-CH" smtClean="0"/>
              <a:t>20.01.2023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13527A-BE4E-454B-81E6-6FCCDF07F4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A42479-CEAB-40F3-97E3-245F95929B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18EEA-7AF5-4564-B6F2-7675A9EDB8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9082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2B2E6-3C9D-4BF5-A0C8-422AAE39B13D}" type="datetimeFigureOut">
              <a:rPr lang="fr-CH" smtClean="0"/>
              <a:t>20.01.2023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A6EB9-FBE9-4F5D-92EF-8211D447A5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85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A6EB9-FBE9-4F5D-92EF-8211D447A57D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10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A6EB9-FBE9-4F5D-92EF-8211D447A57D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944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5C42F-C65B-4B70-94B5-B0305578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ACD2B6-DA14-4103-AFC6-41F8307DB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F99807-0409-4CC8-8F03-49F0AD9B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2818-E5D2-432F-B2F9-8E21E22AAF34}" type="datetime1">
              <a:rPr lang="fr-CH" smtClean="0"/>
              <a:t>20.01.2023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D5C0E5-700F-4585-A0BC-8EF27653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881825-A49B-4024-B1B6-E643E35C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609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92074-5DA3-4794-8EB2-966BA127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7611CA-244E-437C-B0B1-E4023C07D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BE4D70-6F80-4FD5-AEAE-BBEB775D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74FF-FDDF-43E7-B3B1-EE286775C590}" type="datetime1">
              <a:rPr lang="fr-CH" smtClean="0"/>
              <a:t>20.01.2023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346378-A1FD-46A4-9440-01AC0707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319F9D-D4FD-4275-B22C-8B6AD839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32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3E570F-D3A0-4150-A8DB-2E82C0E84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1090DF-15DE-4DDD-91AE-99C34DF2F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6B5B45-128C-49DB-B3C1-ED260FB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ED7B-2485-4213-89F2-0AC4EA1555BA}" type="datetime1">
              <a:rPr lang="fr-CH" smtClean="0"/>
              <a:t>20.01.2023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7C6FA-99D7-4A76-8AC5-5E1C703A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7D4811-C7EB-46AD-BDCB-16A54B12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222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37218-469B-43B8-ACB8-AFA0C844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EFDFC8-E1DB-4986-9874-7AF2CAA3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933"/>
            <a:ext cx="10515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72FAC3-7214-4B1B-93E0-AC2D40A1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2B-2CF3-4F76-87D6-AD190785F2F6}" type="datetime1">
              <a:rPr lang="fr-CH" smtClean="0"/>
              <a:t>20.01.2023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DD73DC-795D-46CC-9ED3-1601D8B3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A5AC0C-DBAC-4AE1-AA4B-0790B9F3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371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C7E38-D6C6-4E64-8431-982F669A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7F6F60-EFBC-43A2-A90A-051B497FD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F85DCE-6784-4648-9994-E1175AA3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0193-938C-4839-84F3-AB677F83AD38}" type="datetime1">
              <a:rPr lang="fr-CH" smtClean="0"/>
              <a:t>20.01.2023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448618-CF6D-47D2-BC20-C9821C17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AE2359-4341-487C-B1FD-D52296A3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264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8DFFF-BCDF-4084-9EDA-D7ACE4E7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8F9B7-941A-4F68-8786-44D3E1C90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D6D225-EE70-4426-8203-BD3929900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51B68D-C39C-4325-A99A-3483C724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60EC-B2B1-4EAE-BD21-AF8AC2B777C5}" type="datetime1">
              <a:rPr lang="fr-CH" smtClean="0"/>
              <a:t>20.01.2023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1F81D4-C523-4119-A3D4-83BA6443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550F6F-ADBF-46E2-8A1C-E0F6EB0D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844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ABCF8-6CCB-4878-A908-A6F3ED75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784B1C-EDF9-4B3C-AA6A-7B1BA92BC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776688-0BD2-4620-83CB-327FAC5B3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F9D90C-C585-45C4-8FF6-0416942DD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28AACC-2806-4565-8F3D-72C7EDAC0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37C8B1-1660-44FD-B7EE-55709594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991D-E5FB-441B-BBB4-EE4CAE2497E2}" type="datetime1">
              <a:rPr lang="fr-CH" smtClean="0"/>
              <a:t>20.01.2023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9454FF8-149E-409E-99F7-0F0B9F43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92971C-0BEA-4698-B1E3-47348DC2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9274303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B1D-82DE-457E-944E-B3FEE6D8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C43C11-636F-4C05-9A89-DBE9D88D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EBB2-A1DA-4852-AED8-A243B07CE02C}" type="datetime1">
              <a:rPr lang="fr-CH" smtClean="0"/>
              <a:t>20.01.2023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107B9B-55BF-4AF9-BD2F-47B1515C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AFB3E9-84B6-494E-B5DB-398B2E42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088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9D4606-875E-4BB2-8C54-4CD918EC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F4B3-0DF6-4739-94B8-8957B1BDD2D1}" type="datetime1">
              <a:rPr lang="fr-CH" smtClean="0"/>
              <a:t>20.01.2023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2E43A5-4015-4F9E-AC25-F4715CC2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5E79E0-1F9A-4DA6-803C-726313A9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350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45224-8300-43B2-B025-FE7C2C91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2576F-BAF0-4A36-BCC9-1156CEE9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12B8F7-688D-490D-B1BE-7198DB5B4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108FC8-90E8-4E11-B252-39B53795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DA3B-5D80-47C4-A2C8-3AA7E5B6577E}" type="datetime1">
              <a:rPr lang="fr-CH" smtClean="0"/>
              <a:t>20.01.2023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29B16F-7662-429F-8699-2BD6086D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D26E55-5FCF-4819-8BE0-BAE43C16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05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D0E22-A843-40AD-A2E4-F042367A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E5BA63-7A8E-4AFC-9B47-7764A7BC3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4E7368-F90A-4680-B2CE-168B4ABAC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70B35D-8912-4721-A1CC-E89B2BA9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D2C5-2557-47D5-8E02-CC731A7D766A}" type="datetime1">
              <a:rPr lang="fr-CH" smtClean="0"/>
              <a:t>20.01.2023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506A79-DCE3-45CD-87D9-54681900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B126C2-0053-4D7B-A21B-B96C7A2A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973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5D286A-5DF5-4282-B5E7-B0987457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802" y="613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6CF15A-8D77-49D6-A4C3-6990A6F2F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9C7E1-C804-48A3-8675-89845E98D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4991D-E5FB-441B-BBB4-EE4CAE2497E2}" type="datetime1">
              <a:rPr lang="fr-CH" smtClean="0"/>
              <a:t>20.01.2023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976D37-CB35-488A-8DE3-8AC460E40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96D0DB-D190-4F34-AF4A-EF15D7A00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8F8A4-A7FA-4E66-8D44-5C3BAA9A8076}" type="slidenum">
              <a:rPr lang="fr-CH" smtClean="0"/>
              <a:t>‹N°›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490657-94CF-4B86-B4C5-5182DFAF230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8" y="136525"/>
            <a:ext cx="1305805" cy="9779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9CDAB9D-E89C-408E-AC11-05EEAC16E1F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792" y="160048"/>
            <a:ext cx="1128208" cy="11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0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0 ans de Pac-Man: Joyeux Anniversaire">
            <a:extLst>
              <a:ext uri="{FF2B5EF4-FFF2-40B4-BE49-F238E27FC236}">
                <a16:creationId xmlns:a16="http://schemas.microsoft.com/office/drawing/2014/main" id="{F008CAE4-E9A7-C266-49C2-6D37F0E48D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9" r="-2" b="141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B03274D-FA4C-4307-9824-1A9A4BD6F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fr-CH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SysInfGeo3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2C6D33-6D69-4FDB-9BDF-033BF7D05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fr-CH" sz="3200" dirty="0"/>
              <a:t>Projet de semestre</a:t>
            </a:r>
          </a:p>
          <a:p>
            <a:pPr algn="l"/>
            <a:r>
              <a:rPr lang="fr-CH" sz="3200" dirty="0"/>
              <a:t>Aline Baeriswyl &amp; Maxime Fourquaux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3C89B3-F001-463F-8BAC-C4B7A1C7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88CE082C-5742-4C1F-8F44-6F94558EE036}" type="datetime1">
              <a:rPr lang="fr-CH">
                <a:solidFill>
                  <a:schemeClr val="tx1"/>
                </a:solidFill>
              </a:rPr>
              <a:pPr algn="r">
                <a:spcAft>
                  <a:spcPts val="600"/>
                </a:spcAft>
              </a:pPr>
              <a:t>20.01.2023</a:t>
            </a:fld>
            <a:endParaRPr lang="fr-CH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386F6C-1386-46CA-8FEA-30ED0061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428F8A4-A7FA-4E66-8D44-5C3BAA9A8076}" type="slidenum">
              <a:rPr lang="fr-CH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fr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917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3B61-E4B2-AEB1-20D3-8E33E000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 du prototype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FFCF8-FF2B-CDBE-4B48-6ADED46A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D2298-82A2-BF68-8892-EA63D1DC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2B-2CF3-4F76-87D6-AD190785F2F6}" type="datetime1">
              <a:rPr lang="fr-CH" smtClean="0"/>
              <a:t>20.01.2023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31018A-64F9-92EF-C9FC-69668633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10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2C74479-2CBD-9089-0608-5EB97FF6E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900" y="2838399"/>
            <a:ext cx="1844200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0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F1E6C-6B85-434E-A490-E753D72C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Rétrospective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8DFDFA-1ED5-3829-E8DC-0004DF45A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614C34-F0C3-DE08-AA8E-8C7C99A8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2B-2CF3-4F76-87D6-AD190785F2F6}" type="datetime1">
              <a:rPr lang="fr-CH" smtClean="0"/>
              <a:t>20.01.2023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4F30E2-5E86-22D1-193D-DE09E41C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893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0150F-F54D-B1E3-7063-2EB19C55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Perspectives et 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376014-E7FF-9E8F-9BAC-D76DC1423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Créer les fantômes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EAE638-35AE-0F59-DD42-BFEABF41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2B-2CF3-4F76-87D6-AD190785F2F6}" type="datetime1">
              <a:rPr lang="fr-CH" smtClean="0"/>
              <a:t>20.01.2023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71C571-D512-1F9C-A61F-922748B7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192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6" descr="Une salle grisée remplie de points d’interrogation avec une ouverture en sortie">
            <a:extLst>
              <a:ext uri="{FF2B5EF4-FFF2-40B4-BE49-F238E27FC236}">
                <a16:creationId xmlns:a16="http://schemas.microsoft.com/office/drawing/2014/main" id="{20664494-BB9E-49BC-818B-29413192B1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" t="15070" r="2" b="11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3" name="Rectangle 2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ED4D1F-D092-4F9E-80AF-691C8F9B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latin typeface="+mj-lt"/>
                <a:cs typeface="+mj-cs"/>
              </a:rPr>
              <a:t>Fin</a:t>
            </a:r>
          </a:p>
        </p:txBody>
      </p:sp>
      <p:sp>
        <p:nvSpPr>
          <p:cNvPr id="34" name="Rectangle: Rounded Corners 2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1B809-5A2C-42A2-A3A8-4D9B2E402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latin typeface="+mn-lt"/>
                <a:cs typeface="+mn-cs"/>
              </a:rPr>
              <a:t>Questions 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83B089-0AE4-473B-834B-CC83DFEC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455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320262B-2CF3-4F76-87D6-AD190785F2F6}" type="datetime1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1/20/2023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110877-372D-479F-A30E-0FB37BE1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9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428F8A4-A7FA-4E66-8D44-5C3BAA9A8076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4914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5093B-3559-941C-DE3F-2652CC85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09977-DE32-30A7-B7D3-97BCF41D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Maquette</a:t>
            </a:r>
          </a:p>
          <a:p>
            <a:r>
              <a:rPr lang="fr-CH" dirty="0"/>
              <a:t>Démonstration du prototype</a:t>
            </a:r>
          </a:p>
          <a:p>
            <a:r>
              <a:rPr lang="fr-CH" dirty="0"/>
              <a:t>Rétrospective du projet</a:t>
            </a:r>
          </a:p>
          <a:p>
            <a:r>
              <a:rPr lang="fr-CH" dirty="0"/>
              <a:t>Perspectives et améliorations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3367AB-6CF5-C02D-3B60-911B7F50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2B-2CF3-4F76-87D6-AD190785F2F6}" type="datetime1">
              <a:rPr lang="fr-CH" smtClean="0"/>
              <a:t>20.01.2023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EBCB2E-B4BE-F853-FA3B-81C24E8E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204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5093B-3559-941C-DE3F-2652CC85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Maquette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09977-DE32-30A7-B7D3-97BCF41D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3367AB-6CF5-C02D-3B60-911B7F50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2B-2CF3-4F76-87D6-AD190785F2F6}" type="datetime1">
              <a:rPr lang="fr-CH" smtClean="0"/>
              <a:t>20.01.2023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EBCB2E-B4BE-F853-FA3B-81C24E8E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3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8B04613-2779-181C-FE91-5F37B3434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81" y="1249491"/>
            <a:ext cx="8055038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3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3F5AB-C2D9-7E48-1561-1AECA8FB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Rôles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61FD85-6405-10AC-C72C-5C16630B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5E51EB-0B49-9675-0D35-5101CAF1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2B-2CF3-4F76-87D6-AD190785F2F6}" type="datetime1">
              <a:rPr lang="fr-CH" smtClean="0"/>
              <a:t>20.01.2023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F63982-500E-4DA6-A24D-D2C826A9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4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FB6BF92-A4C9-7E6A-60A5-2D67B5995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10" y="1486554"/>
            <a:ext cx="7218980" cy="48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3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3B61-E4B2-AEB1-20D3-8E33E000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Aspect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FFCF8-FF2B-CDBE-4B48-6ADED46A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Webmapping</a:t>
            </a:r>
            <a:r>
              <a:rPr lang="fr-CH" dirty="0"/>
              <a:t> avec :</a:t>
            </a:r>
          </a:p>
          <a:p>
            <a:pPr lvl="1"/>
            <a:r>
              <a:rPr lang="fr-CH" dirty="0"/>
              <a:t>Fond de plan (OSM, </a:t>
            </a:r>
            <a:r>
              <a:rPr lang="fr-CH" dirty="0" err="1"/>
              <a:t>swisstopo</a:t>
            </a:r>
            <a:r>
              <a:rPr lang="fr-CH" dirty="0"/>
              <a:t>)</a:t>
            </a:r>
          </a:p>
          <a:p>
            <a:pPr lvl="1"/>
            <a:r>
              <a:rPr lang="fr-CH" dirty="0"/>
              <a:t>Route (roadmap d’OSM)</a:t>
            </a:r>
          </a:p>
          <a:p>
            <a:r>
              <a:rPr lang="fr-CH" dirty="0"/>
              <a:t>Base de données pour enregistrer les scores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D2298-82A2-BF68-8892-EA63D1DC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2B-2CF3-4F76-87D6-AD190785F2F6}" type="datetime1">
              <a:rPr lang="fr-CH" smtClean="0"/>
              <a:t>20.01.2023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31018A-64F9-92EF-C9FC-69668633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291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3B61-E4B2-AEB1-20D3-8E33E000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Règles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FFCF8-FF2B-CDBE-4B48-6ADED46A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Ne pas se faire manger par les </a:t>
            </a:r>
            <a:r>
              <a:rPr lang="fr-CH" dirty="0" err="1"/>
              <a:t>ghosts</a:t>
            </a:r>
            <a:endParaRPr lang="fr-CH" dirty="0"/>
          </a:p>
          <a:p>
            <a:r>
              <a:rPr lang="fr-CH" dirty="0"/>
              <a:t>Gagner le plus de points possibles en :</a:t>
            </a:r>
          </a:p>
          <a:p>
            <a:pPr lvl="1"/>
            <a:r>
              <a:rPr lang="fr-CH" dirty="0"/>
              <a:t>Grignotant les points</a:t>
            </a:r>
          </a:p>
          <a:p>
            <a:pPr lvl="1"/>
            <a:r>
              <a:rPr lang="fr-CH" dirty="0"/>
              <a:t>Avoir des bonus pour manger les </a:t>
            </a:r>
            <a:r>
              <a:rPr lang="fr-CH" dirty="0" err="1"/>
              <a:t>ghosts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D2298-82A2-BF68-8892-EA63D1DC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2B-2CF3-4F76-87D6-AD190785F2F6}" type="datetime1">
              <a:rPr lang="fr-CH" smtClean="0"/>
              <a:t>20.01.2023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31018A-64F9-92EF-C9FC-69668633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423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3B61-E4B2-AEB1-20D3-8E33E000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Tâches à réaliser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FFCF8-FF2B-CDBE-4B48-6ADED46A4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932"/>
            <a:ext cx="10977282" cy="4969417"/>
          </a:xfrm>
        </p:spPr>
        <p:txBody>
          <a:bodyPr>
            <a:normAutofit fontScale="92500" lnSpcReduction="10000"/>
          </a:bodyPr>
          <a:lstStyle/>
          <a:p>
            <a:r>
              <a:rPr lang="fr-CH" dirty="0"/>
              <a:t>Création de la page d’accueil</a:t>
            </a:r>
          </a:p>
          <a:p>
            <a:pPr lvl="1"/>
            <a:r>
              <a:rPr lang="fr-CH" dirty="0"/>
              <a:t>Minimum : pouvoir tester et travailler</a:t>
            </a:r>
          </a:p>
          <a:p>
            <a:pPr lvl="1"/>
            <a:r>
              <a:rPr lang="fr-CH" dirty="0"/>
              <a:t>Amélioration en continue durant le projet</a:t>
            </a:r>
          </a:p>
          <a:p>
            <a:r>
              <a:rPr lang="fr-CH" dirty="0"/>
              <a:t>Créer les déplacements de PACMAN sur les routes</a:t>
            </a:r>
          </a:p>
          <a:p>
            <a:pPr lvl="1"/>
            <a:r>
              <a:rPr lang="fr-CH" dirty="0"/>
              <a:t>Test sur zone restreinte</a:t>
            </a:r>
          </a:p>
          <a:p>
            <a:r>
              <a:rPr lang="fr-CH" dirty="0"/>
              <a:t>Créer les intersections de PACMAN par l’utilisateur</a:t>
            </a:r>
          </a:p>
          <a:p>
            <a:pPr lvl="1"/>
            <a:r>
              <a:rPr lang="fr-CH" dirty="0"/>
              <a:t>Test sur zone restreinte</a:t>
            </a:r>
          </a:p>
          <a:p>
            <a:r>
              <a:rPr lang="fr-CH" dirty="0"/>
              <a:t>Créer les mouvements des fantômes</a:t>
            </a:r>
          </a:p>
          <a:p>
            <a:pPr lvl="1"/>
            <a:r>
              <a:rPr lang="fr-CH" dirty="0"/>
              <a:t>Tester sur zone restreinte</a:t>
            </a:r>
          </a:p>
          <a:p>
            <a:r>
              <a:rPr lang="fr-CH" dirty="0"/>
              <a:t>Généralisation des points précédents à l’ensemble de la ville</a:t>
            </a:r>
          </a:p>
          <a:p>
            <a:r>
              <a:rPr lang="fr-CH" dirty="0"/>
              <a:t>Créer la gestion des scores (enregistrement des scores, affichages, …) </a:t>
            </a:r>
          </a:p>
          <a:p>
            <a:pPr lvl="1"/>
            <a:r>
              <a:rPr lang="fr-CH" dirty="0"/>
              <a:t>Optionnel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D2298-82A2-BF68-8892-EA63D1DC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2B-2CF3-4F76-87D6-AD190785F2F6}" type="datetime1">
              <a:rPr lang="fr-CH" smtClean="0"/>
              <a:t>20.01.2023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31018A-64F9-92EF-C9FC-69668633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101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3B61-E4B2-AEB1-20D3-8E33E000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Références et 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FFCF8-FF2B-CDBE-4B48-6ADED46A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PACMAN, Wikipédia</a:t>
            </a:r>
          </a:p>
          <a:p>
            <a:r>
              <a:rPr lang="fr-CH" dirty="0"/>
              <a:t>PACMAN Patterns – </a:t>
            </a:r>
            <a:r>
              <a:rPr lang="fr-CH" dirty="0" err="1"/>
              <a:t>Ghosts</a:t>
            </a:r>
            <a:r>
              <a:rPr lang="fr-CH" dirty="0"/>
              <a:t> </a:t>
            </a:r>
            <a:r>
              <a:rPr lang="fr-CH" dirty="0" err="1"/>
              <a:t>movement</a:t>
            </a:r>
            <a:endParaRPr lang="fr-CH" dirty="0"/>
          </a:p>
          <a:p>
            <a:r>
              <a:rPr lang="fr-CH" dirty="0" err="1"/>
              <a:t>Understanding</a:t>
            </a:r>
            <a:r>
              <a:rPr lang="fr-CH" dirty="0"/>
              <a:t> Pac-Man </a:t>
            </a:r>
            <a:r>
              <a:rPr lang="fr-CH" dirty="0" err="1"/>
              <a:t>Ghost</a:t>
            </a:r>
            <a:r>
              <a:rPr lang="fr-CH" dirty="0"/>
              <a:t> </a:t>
            </a:r>
            <a:r>
              <a:rPr lang="fr-CH" dirty="0" err="1"/>
              <a:t>Behavior</a:t>
            </a:r>
            <a:endParaRPr lang="fr-CH" dirty="0"/>
          </a:p>
          <a:p>
            <a:r>
              <a:rPr lang="fr-CH" dirty="0"/>
              <a:t>Google fait débouler Pac-Man dans Google </a:t>
            </a:r>
            <a:r>
              <a:rPr lang="fr-CH" dirty="0" err="1"/>
              <a:t>Maps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D2298-82A2-BF68-8892-EA63D1DC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2B-2CF3-4F76-87D6-AD190785F2F6}" type="datetime1">
              <a:rPr lang="fr-CH" smtClean="0"/>
              <a:t>20.01.2023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31018A-64F9-92EF-C9FC-69668633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336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3B61-E4B2-AEB1-20D3-8E33E000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Planification prévisionnelle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FFCF8-FF2B-CDBE-4B48-6ADED46A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D2298-82A2-BF68-8892-EA63D1DC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262B-2CF3-4F76-87D6-AD190785F2F6}" type="datetime1">
              <a:rPr lang="fr-CH" smtClean="0"/>
              <a:t>20.01.2023</a:t>
            </a:fld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31018A-64F9-92EF-C9FC-69668633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F8A4-A7FA-4E66-8D44-5C3BAA9A8076}" type="slidenum">
              <a:rPr lang="fr-CH" smtClean="0"/>
              <a:t>9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A61BC2-771A-A67E-B873-9C1244C83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942" y="1973454"/>
            <a:ext cx="5944115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261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94F9D6F83AA740A438460002EA73B4" ma:contentTypeVersion="8" ma:contentTypeDescription="Crée un document." ma:contentTypeScope="" ma:versionID="867d7f2ab8515440b440ca9ac0f20371">
  <xsd:schema xmlns:xsd="http://www.w3.org/2001/XMLSchema" xmlns:xs="http://www.w3.org/2001/XMLSchema" xmlns:p="http://schemas.microsoft.com/office/2006/metadata/properties" xmlns:ns2="e33e2546-1508-41cf-a449-49e08907958b" targetNamespace="http://schemas.microsoft.com/office/2006/metadata/properties" ma:root="true" ma:fieldsID="d09a8d1b93543c53999e7e6b2ffdb266" ns2:_="">
    <xsd:import namespace="e33e2546-1508-41cf-a449-49e0890795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e2546-1508-41cf-a449-49e0890795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974ACC-15C0-4FE6-B860-BBAD7E5B6D3D}">
  <ds:schemaRefs>
    <ds:schemaRef ds:uri="e33e2546-1508-41cf-a449-49e08907958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2B24F42-DCE5-4DE5-97B4-8038FC9BBF09}">
  <ds:schemaRefs>
    <ds:schemaRef ds:uri="e33e2546-1508-41cf-a449-49e0890795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F5227B9-31DB-4B4A-8829-83A4682F90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</Words>
  <Application>Microsoft Office PowerPoint</Application>
  <PresentationFormat>Grand écran</PresentationFormat>
  <Paragraphs>73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SysInfGeo3</vt:lpstr>
      <vt:lpstr>Sommaire</vt:lpstr>
      <vt:lpstr>Maquette du projet</vt:lpstr>
      <vt:lpstr>Rôles</vt:lpstr>
      <vt:lpstr>Aspect technique</vt:lpstr>
      <vt:lpstr>Règles du jeu</vt:lpstr>
      <vt:lpstr>Tâches à réaliser</vt:lpstr>
      <vt:lpstr>Références et sources</vt:lpstr>
      <vt:lpstr>Planification prévisionnelle</vt:lpstr>
      <vt:lpstr>Démonstration du prototype</vt:lpstr>
      <vt:lpstr>Rétrospective du projet</vt:lpstr>
      <vt:lpstr>Perspectives et améliorations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Aline Baeriswyl</dc:creator>
  <cp:lastModifiedBy>Aline Baeriswyl</cp:lastModifiedBy>
  <cp:revision>36</cp:revision>
  <dcterms:created xsi:type="dcterms:W3CDTF">2022-01-10T13:16:31Z</dcterms:created>
  <dcterms:modified xsi:type="dcterms:W3CDTF">2023-01-20T15:58:15Z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0x0101005B94F9D6F83AA740A438460002EA73B4</vt:lpwstr>
  </property>
</Properties>
</file>