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21383625" cy="30275213"/>
  <p:notesSz cx="10693400" cy="15125700"/>
  <p:defaultTextStyle>
    <a:defPPr>
      <a:defRPr lang="fr-FR"/>
    </a:defPPr>
    <a:lvl1pPr marL="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1pPr>
    <a:lvl2pPr marL="91472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2pPr>
    <a:lvl3pPr marL="182944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3pPr>
    <a:lvl4pPr marL="274416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4pPr>
    <a:lvl5pPr marL="365888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5pPr>
    <a:lvl6pPr marL="457360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6pPr>
    <a:lvl7pPr marL="548832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7pPr>
    <a:lvl8pPr marL="640304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8pPr>
    <a:lvl9pPr marL="7317760" algn="l" defTabSz="1829440" rtl="0" eaLnBrk="1" latinLnBrk="0" hangingPunct="1">
      <a:defRPr sz="36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5" userDrawn="1">
          <p15:clr>
            <a:srgbClr val="A4A3A4"/>
          </p15:clr>
        </p15:guide>
        <p15:guide id="2" pos="4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701" y="72"/>
      </p:cViewPr>
      <p:guideLst>
        <p:guide orient="horz" pos="5765"/>
        <p:guide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3772" y="9385321"/>
            <a:ext cx="18176081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07544" y="16954124"/>
            <a:ext cx="14968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166" y="7080422"/>
            <a:ext cx="8782016" cy="692497"/>
          </a:xfrm>
        </p:spPr>
        <p:txBody>
          <a:bodyPr lIns="0" tIns="0" rIns="0" bIns="0"/>
          <a:lstStyle>
            <a:lvl1pPr>
              <a:defRPr sz="4500" b="1" i="0">
                <a:solidFill>
                  <a:srgbClr val="E523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166" y="7080422"/>
            <a:ext cx="8782016" cy="692497"/>
          </a:xfrm>
        </p:spPr>
        <p:txBody>
          <a:bodyPr lIns="0" tIns="0" rIns="0" bIns="0"/>
          <a:lstStyle>
            <a:lvl1pPr>
              <a:defRPr sz="4500" b="1" i="0">
                <a:solidFill>
                  <a:srgbClr val="E523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184" y="696330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2570" y="696330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166" y="7080422"/>
            <a:ext cx="8782016" cy="692497"/>
          </a:xfrm>
        </p:spPr>
        <p:txBody>
          <a:bodyPr lIns="0" tIns="0" rIns="0" bIns="0"/>
          <a:lstStyle>
            <a:lvl1pPr>
              <a:defRPr sz="4500" b="1" i="0">
                <a:solidFill>
                  <a:srgbClr val="E523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17249" y="28494378"/>
            <a:ext cx="1927740" cy="83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166" y="7080424"/>
            <a:ext cx="878201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E5231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181" y="6963302"/>
            <a:ext cx="192452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70433" y="28155953"/>
            <a:ext cx="6842760" cy="554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69181" y="28155953"/>
            <a:ext cx="4918234" cy="554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96210" y="28155953"/>
            <a:ext cx="4918234" cy="554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23">
        <a:defRPr>
          <a:latin typeface="+mn-lt"/>
          <a:ea typeface="+mn-ea"/>
          <a:cs typeface="+mn-cs"/>
        </a:defRPr>
      </a:lvl2pPr>
      <a:lvl3pPr marL="914446">
        <a:defRPr>
          <a:latin typeface="+mn-lt"/>
          <a:ea typeface="+mn-ea"/>
          <a:cs typeface="+mn-cs"/>
        </a:defRPr>
      </a:lvl3pPr>
      <a:lvl4pPr marL="1371669">
        <a:defRPr>
          <a:latin typeface="+mn-lt"/>
          <a:ea typeface="+mn-ea"/>
          <a:cs typeface="+mn-cs"/>
        </a:defRPr>
      </a:lvl4pPr>
      <a:lvl5pPr marL="1828891">
        <a:defRPr>
          <a:latin typeface="+mn-lt"/>
          <a:ea typeface="+mn-ea"/>
          <a:cs typeface="+mn-cs"/>
        </a:defRPr>
      </a:lvl5pPr>
      <a:lvl6pPr marL="2286114">
        <a:defRPr>
          <a:latin typeface="+mn-lt"/>
          <a:ea typeface="+mn-ea"/>
          <a:cs typeface="+mn-cs"/>
        </a:defRPr>
      </a:lvl6pPr>
      <a:lvl7pPr marL="2743337">
        <a:defRPr>
          <a:latin typeface="+mn-lt"/>
          <a:ea typeface="+mn-ea"/>
          <a:cs typeface="+mn-cs"/>
        </a:defRPr>
      </a:lvl7pPr>
      <a:lvl8pPr marL="3200560">
        <a:defRPr>
          <a:latin typeface="+mn-lt"/>
          <a:ea typeface="+mn-ea"/>
          <a:cs typeface="+mn-cs"/>
        </a:defRPr>
      </a:lvl8pPr>
      <a:lvl9pPr marL="365778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23">
        <a:defRPr>
          <a:latin typeface="+mn-lt"/>
          <a:ea typeface="+mn-ea"/>
          <a:cs typeface="+mn-cs"/>
        </a:defRPr>
      </a:lvl2pPr>
      <a:lvl3pPr marL="914446">
        <a:defRPr>
          <a:latin typeface="+mn-lt"/>
          <a:ea typeface="+mn-ea"/>
          <a:cs typeface="+mn-cs"/>
        </a:defRPr>
      </a:lvl3pPr>
      <a:lvl4pPr marL="1371669">
        <a:defRPr>
          <a:latin typeface="+mn-lt"/>
          <a:ea typeface="+mn-ea"/>
          <a:cs typeface="+mn-cs"/>
        </a:defRPr>
      </a:lvl4pPr>
      <a:lvl5pPr marL="1828891">
        <a:defRPr>
          <a:latin typeface="+mn-lt"/>
          <a:ea typeface="+mn-ea"/>
          <a:cs typeface="+mn-cs"/>
        </a:defRPr>
      </a:lvl5pPr>
      <a:lvl6pPr marL="2286114">
        <a:defRPr>
          <a:latin typeface="+mn-lt"/>
          <a:ea typeface="+mn-ea"/>
          <a:cs typeface="+mn-cs"/>
        </a:defRPr>
      </a:lvl6pPr>
      <a:lvl7pPr marL="2743337">
        <a:defRPr>
          <a:latin typeface="+mn-lt"/>
          <a:ea typeface="+mn-ea"/>
          <a:cs typeface="+mn-cs"/>
        </a:defRPr>
      </a:lvl7pPr>
      <a:lvl8pPr marL="3200560">
        <a:defRPr>
          <a:latin typeface="+mn-lt"/>
          <a:ea typeface="+mn-ea"/>
          <a:cs typeface="+mn-cs"/>
        </a:defRPr>
      </a:lvl8pPr>
      <a:lvl9pPr marL="365778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 man video game Banque de photographies et d'images à haute résolution -  Alamy">
            <a:extLst>
              <a:ext uri="{FF2B5EF4-FFF2-40B4-BE49-F238E27FC236}">
                <a16:creationId xmlns:a16="http://schemas.microsoft.com/office/drawing/2014/main" id="{64575117-853E-42D1-52BE-0377792E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053" y="-4642062"/>
            <a:ext cx="26345438" cy="4002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BFFCF3D4-41ED-BBF7-C53A-AE865179F57F}"/>
              </a:ext>
            </a:extLst>
          </p:cNvPr>
          <p:cNvSpPr/>
          <p:nvPr/>
        </p:nvSpPr>
        <p:spPr>
          <a:xfrm>
            <a:off x="1962124" y="1116806"/>
            <a:ext cx="650875" cy="650240"/>
          </a:xfrm>
          <a:custGeom>
            <a:avLst/>
            <a:gdLst/>
            <a:ahLst/>
            <a:cxnLst/>
            <a:rect l="l" t="t" r="r" b="b"/>
            <a:pathLst>
              <a:path w="650875" h="650240">
                <a:moveTo>
                  <a:pt x="650697" y="0"/>
                </a:moveTo>
                <a:lnTo>
                  <a:pt x="0" y="0"/>
                </a:lnTo>
                <a:lnTo>
                  <a:pt x="0" y="102870"/>
                </a:lnTo>
                <a:lnTo>
                  <a:pt x="0" y="275590"/>
                </a:lnTo>
                <a:lnTo>
                  <a:pt x="0" y="375920"/>
                </a:lnTo>
                <a:lnTo>
                  <a:pt x="0" y="547370"/>
                </a:lnTo>
                <a:lnTo>
                  <a:pt x="0" y="650240"/>
                </a:lnTo>
                <a:lnTo>
                  <a:pt x="650697" y="650240"/>
                </a:lnTo>
                <a:lnTo>
                  <a:pt x="650697" y="547370"/>
                </a:lnTo>
                <a:lnTo>
                  <a:pt x="110121" y="547370"/>
                </a:lnTo>
                <a:lnTo>
                  <a:pt x="110121" y="375920"/>
                </a:lnTo>
                <a:lnTo>
                  <a:pt x="588429" y="375920"/>
                </a:lnTo>
                <a:lnTo>
                  <a:pt x="588429" y="275590"/>
                </a:lnTo>
                <a:lnTo>
                  <a:pt x="110121" y="275590"/>
                </a:lnTo>
                <a:lnTo>
                  <a:pt x="110121" y="102870"/>
                </a:lnTo>
                <a:lnTo>
                  <a:pt x="650697" y="102870"/>
                </a:lnTo>
                <a:lnTo>
                  <a:pt x="650697" y="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C05BAEC-622B-8F2B-5988-EC643C82B664}"/>
              </a:ext>
            </a:extLst>
          </p:cNvPr>
          <p:cNvSpPr/>
          <p:nvPr/>
        </p:nvSpPr>
        <p:spPr>
          <a:xfrm>
            <a:off x="1166814" y="1488906"/>
            <a:ext cx="110489" cy="278130"/>
          </a:xfrm>
          <a:custGeom>
            <a:avLst/>
            <a:gdLst/>
            <a:ahLst/>
            <a:cxnLst/>
            <a:rect l="l" t="t" r="r" b="b"/>
            <a:pathLst>
              <a:path w="110490" h="278130">
                <a:moveTo>
                  <a:pt x="0" y="278130"/>
                </a:moveTo>
                <a:lnTo>
                  <a:pt x="110134" y="278130"/>
                </a:lnTo>
                <a:lnTo>
                  <a:pt x="110134" y="0"/>
                </a:lnTo>
                <a:lnTo>
                  <a:pt x="0" y="0"/>
                </a:lnTo>
                <a:lnTo>
                  <a:pt x="0" y="27813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B88C40E-00C9-8B87-2E8A-E48F9137B7C6}"/>
              </a:ext>
            </a:extLst>
          </p:cNvPr>
          <p:cNvSpPr/>
          <p:nvPr/>
        </p:nvSpPr>
        <p:spPr>
          <a:xfrm>
            <a:off x="1166812" y="1116806"/>
            <a:ext cx="650875" cy="650240"/>
          </a:xfrm>
          <a:custGeom>
            <a:avLst/>
            <a:gdLst/>
            <a:ahLst/>
            <a:cxnLst/>
            <a:rect l="l" t="t" r="r" b="b"/>
            <a:pathLst>
              <a:path w="650875" h="650240">
                <a:moveTo>
                  <a:pt x="650709" y="0"/>
                </a:moveTo>
                <a:lnTo>
                  <a:pt x="539648" y="0"/>
                </a:lnTo>
                <a:lnTo>
                  <a:pt x="539648" y="269240"/>
                </a:lnTo>
                <a:lnTo>
                  <a:pt x="110134" y="269240"/>
                </a:lnTo>
                <a:lnTo>
                  <a:pt x="110134" y="0"/>
                </a:lnTo>
                <a:lnTo>
                  <a:pt x="0" y="0"/>
                </a:lnTo>
                <a:lnTo>
                  <a:pt x="0" y="269240"/>
                </a:lnTo>
                <a:lnTo>
                  <a:pt x="0" y="372110"/>
                </a:lnTo>
                <a:lnTo>
                  <a:pt x="539648" y="372110"/>
                </a:lnTo>
                <a:lnTo>
                  <a:pt x="539648" y="650240"/>
                </a:lnTo>
                <a:lnTo>
                  <a:pt x="650709" y="650240"/>
                </a:lnTo>
                <a:lnTo>
                  <a:pt x="650709" y="372110"/>
                </a:lnTo>
                <a:lnTo>
                  <a:pt x="650709" y="269240"/>
                </a:lnTo>
                <a:lnTo>
                  <a:pt x="650709" y="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9E550EA9-06DB-B92F-EC9B-3B73877380B3}"/>
              </a:ext>
            </a:extLst>
          </p:cNvPr>
          <p:cNvSpPr/>
          <p:nvPr/>
        </p:nvSpPr>
        <p:spPr>
          <a:xfrm>
            <a:off x="1166812" y="1912106"/>
            <a:ext cx="650875" cy="650240"/>
          </a:xfrm>
          <a:custGeom>
            <a:avLst/>
            <a:gdLst/>
            <a:ahLst/>
            <a:cxnLst/>
            <a:rect l="l" t="t" r="r" b="b"/>
            <a:pathLst>
              <a:path w="650875" h="650239">
                <a:moveTo>
                  <a:pt x="650709" y="0"/>
                </a:moveTo>
                <a:lnTo>
                  <a:pt x="0" y="0"/>
                </a:lnTo>
                <a:lnTo>
                  <a:pt x="0" y="104140"/>
                </a:lnTo>
                <a:lnTo>
                  <a:pt x="270281" y="104140"/>
                </a:lnTo>
                <a:lnTo>
                  <a:pt x="270281" y="547370"/>
                </a:lnTo>
                <a:lnTo>
                  <a:pt x="0" y="547370"/>
                </a:lnTo>
                <a:lnTo>
                  <a:pt x="0" y="650240"/>
                </a:lnTo>
                <a:lnTo>
                  <a:pt x="650709" y="650240"/>
                </a:lnTo>
                <a:lnTo>
                  <a:pt x="650709" y="547370"/>
                </a:lnTo>
                <a:lnTo>
                  <a:pt x="380428" y="547370"/>
                </a:lnTo>
                <a:lnTo>
                  <a:pt x="380428" y="104140"/>
                </a:lnTo>
                <a:lnTo>
                  <a:pt x="650709" y="104140"/>
                </a:lnTo>
                <a:lnTo>
                  <a:pt x="650709" y="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6">
            <a:extLst>
              <a:ext uri="{FF2B5EF4-FFF2-40B4-BE49-F238E27FC236}">
                <a16:creationId xmlns:a16="http://schemas.microsoft.com/office/drawing/2014/main" id="{A0B9AF86-B7C6-7134-A84E-95D432C25F13}"/>
              </a:ext>
            </a:extLst>
          </p:cNvPr>
          <p:cNvGrpSpPr/>
          <p:nvPr/>
        </p:nvGrpSpPr>
        <p:grpSpPr>
          <a:xfrm>
            <a:off x="2757432" y="1116797"/>
            <a:ext cx="374015" cy="186055"/>
            <a:chOff x="2058615" y="467984"/>
            <a:chExt cx="374015" cy="186055"/>
          </a:xfrm>
        </p:grpSpPr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5EA1AE5B-3E4A-1021-5BB6-2A1A0F53F7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615" y="467984"/>
              <a:ext cx="178917" cy="186016"/>
            </a:xfrm>
            <a:prstGeom prst="rect">
              <a:avLst/>
            </a:prstGeom>
          </p:spPr>
        </p:pic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BC7C842B-7430-5A1E-5184-B16329F9211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26" y="467986"/>
              <a:ext cx="160807" cy="186004"/>
            </a:xfrm>
            <a:prstGeom prst="rect">
              <a:avLst/>
            </a:prstGeom>
          </p:spPr>
        </p:pic>
      </p:grpSp>
      <p:sp>
        <p:nvSpPr>
          <p:cNvPr id="17" name="object 9">
            <a:extLst>
              <a:ext uri="{FF2B5EF4-FFF2-40B4-BE49-F238E27FC236}">
                <a16:creationId xmlns:a16="http://schemas.microsoft.com/office/drawing/2014/main" id="{B582AD24-33B0-98AB-228F-2766C158CBC5}"/>
              </a:ext>
            </a:extLst>
          </p:cNvPr>
          <p:cNvSpPr/>
          <p:nvPr/>
        </p:nvSpPr>
        <p:spPr>
          <a:xfrm>
            <a:off x="1945660" y="1887447"/>
            <a:ext cx="675640" cy="700405"/>
          </a:xfrm>
          <a:custGeom>
            <a:avLst/>
            <a:gdLst/>
            <a:ahLst/>
            <a:cxnLst/>
            <a:rect l="l" t="t" r="r" b="b"/>
            <a:pathLst>
              <a:path w="675639" h="700405">
                <a:moveTo>
                  <a:pt x="351713" y="0"/>
                </a:moveTo>
                <a:lnTo>
                  <a:pt x="303363" y="3180"/>
                </a:lnTo>
                <a:lnTo>
                  <a:pt x="257182" y="12462"/>
                </a:lnTo>
                <a:lnTo>
                  <a:pt x="213557" y="27454"/>
                </a:lnTo>
                <a:lnTo>
                  <a:pt x="172876" y="47763"/>
                </a:lnTo>
                <a:lnTo>
                  <a:pt x="135527" y="73000"/>
                </a:lnTo>
                <a:lnTo>
                  <a:pt x="101900" y="102771"/>
                </a:lnTo>
                <a:lnTo>
                  <a:pt x="72380" y="136687"/>
                </a:lnTo>
                <a:lnTo>
                  <a:pt x="47358" y="174355"/>
                </a:lnTo>
                <a:lnTo>
                  <a:pt x="27221" y="215384"/>
                </a:lnTo>
                <a:lnTo>
                  <a:pt x="12357" y="259382"/>
                </a:lnTo>
                <a:lnTo>
                  <a:pt x="3153" y="305959"/>
                </a:lnTo>
                <a:lnTo>
                  <a:pt x="0" y="354723"/>
                </a:lnTo>
                <a:lnTo>
                  <a:pt x="3067" y="402194"/>
                </a:lnTo>
                <a:lnTo>
                  <a:pt x="12018" y="447536"/>
                </a:lnTo>
                <a:lnTo>
                  <a:pt x="26476" y="490367"/>
                </a:lnTo>
                <a:lnTo>
                  <a:pt x="46062" y="530306"/>
                </a:lnTo>
                <a:lnTo>
                  <a:pt x="70399" y="566973"/>
                </a:lnTo>
                <a:lnTo>
                  <a:pt x="99110" y="599987"/>
                </a:lnTo>
                <a:lnTo>
                  <a:pt x="131818" y="628967"/>
                </a:lnTo>
                <a:lnTo>
                  <a:pt x="168144" y="653532"/>
                </a:lnTo>
                <a:lnTo>
                  <a:pt x="207711" y="673301"/>
                </a:lnTo>
                <a:lnTo>
                  <a:pt x="250142" y="687893"/>
                </a:lnTo>
                <a:lnTo>
                  <a:pt x="295060" y="696927"/>
                </a:lnTo>
                <a:lnTo>
                  <a:pt x="342087" y="700024"/>
                </a:lnTo>
                <a:lnTo>
                  <a:pt x="399234" y="695315"/>
                </a:lnTo>
                <a:lnTo>
                  <a:pt x="450668" y="681763"/>
                </a:lnTo>
                <a:lnTo>
                  <a:pt x="496557" y="660222"/>
                </a:lnTo>
                <a:lnTo>
                  <a:pt x="537070" y="631552"/>
                </a:lnTo>
                <a:lnTo>
                  <a:pt x="572376" y="596607"/>
                </a:lnTo>
                <a:lnTo>
                  <a:pt x="582206" y="675373"/>
                </a:lnTo>
                <a:lnTo>
                  <a:pt x="667169" y="675373"/>
                </a:lnTo>
                <a:lnTo>
                  <a:pt x="667169" y="343357"/>
                </a:lnTo>
                <a:lnTo>
                  <a:pt x="325361" y="343357"/>
                </a:lnTo>
                <a:lnTo>
                  <a:pt x="325361" y="447979"/>
                </a:lnTo>
                <a:lnTo>
                  <a:pt x="562813" y="447979"/>
                </a:lnTo>
                <a:lnTo>
                  <a:pt x="544836" y="492313"/>
                </a:lnTo>
                <a:lnTo>
                  <a:pt x="518908" y="529237"/>
                </a:lnTo>
                <a:lnTo>
                  <a:pt x="485349" y="558460"/>
                </a:lnTo>
                <a:lnTo>
                  <a:pt x="444479" y="579692"/>
                </a:lnTo>
                <a:lnTo>
                  <a:pt x="396618" y="592645"/>
                </a:lnTo>
                <a:lnTo>
                  <a:pt x="342087" y="597027"/>
                </a:lnTo>
                <a:lnTo>
                  <a:pt x="293695" y="592166"/>
                </a:lnTo>
                <a:lnTo>
                  <a:pt x="249177" y="578198"/>
                </a:lnTo>
                <a:lnTo>
                  <a:pt x="209328" y="556043"/>
                </a:lnTo>
                <a:lnTo>
                  <a:pt x="174942" y="526624"/>
                </a:lnTo>
                <a:lnTo>
                  <a:pt x="146814" y="490861"/>
                </a:lnTo>
                <a:lnTo>
                  <a:pt x="125738" y="449676"/>
                </a:lnTo>
                <a:lnTo>
                  <a:pt x="112510" y="403990"/>
                </a:lnTo>
                <a:lnTo>
                  <a:pt x="107924" y="354723"/>
                </a:lnTo>
                <a:lnTo>
                  <a:pt x="111709" y="309037"/>
                </a:lnTo>
                <a:lnTo>
                  <a:pt x="122677" y="266217"/>
                </a:lnTo>
                <a:lnTo>
                  <a:pt x="140245" y="226935"/>
                </a:lnTo>
                <a:lnTo>
                  <a:pt x="163833" y="191859"/>
                </a:lnTo>
                <a:lnTo>
                  <a:pt x="192859" y="161658"/>
                </a:lnTo>
                <a:lnTo>
                  <a:pt x="226742" y="137004"/>
                </a:lnTo>
                <a:lnTo>
                  <a:pt x="264899" y="118564"/>
                </a:lnTo>
                <a:lnTo>
                  <a:pt x="306750" y="107010"/>
                </a:lnTo>
                <a:lnTo>
                  <a:pt x="351713" y="103009"/>
                </a:lnTo>
                <a:lnTo>
                  <a:pt x="402413" y="107314"/>
                </a:lnTo>
                <a:lnTo>
                  <a:pt x="447944" y="120021"/>
                </a:lnTo>
                <a:lnTo>
                  <a:pt x="488248" y="140822"/>
                </a:lnTo>
                <a:lnTo>
                  <a:pt x="523267" y="169407"/>
                </a:lnTo>
                <a:lnTo>
                  <a:pt x="552942" y="205466"/>
                </a:lnTo>
                <a:lnTo>
                  <a:pt x="577215" y="248691"/>
                </a:lnTo>
                <a:lnTo>
                  <a:pt x="675208" y="203454"/>
                </a:lnTo>
                <a:lnTo>
                  <a:pt x="649995" y="157042"/>
                </a:lnTo>
                <a:lnTo>
                  <a:pt x="619936" y="116312"/>
                </a:lnTo>
                <a:lnTo>
                  <a:pt x="585280" y="81422"/>
                </a:lnTo>
                <a:lnTo>
                  <a:pt x="546274" y="52525"/>
                </a:lnTo>
                <a:lnTo>
                  <a:pt x="503167" y="29779"/>
                </a:lnTo>
                <a:lnTo>
                  <a:pt x="456205" y="13339"/>
                </a:lnTo>
                <a:lnTo>
                  <a:pt x="405638" y="3360"/>
                </a:lnTo>
                <a:lnTo>
                  <a:pt x="351713" y="0"/>
                </a:lnTo>
                <a:close/>
              </a:path>
            </a:pathLst>
          </a:custGeom>
          <a:solidFill>
            <a:srgbClr val="E523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37386CE-7276-BB30-5871-154EDC9B1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2098" y="15902434"/>
            <a:ext cx="10330052" cy="643660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9963E60-9CD4-929F-9F19-92E5CFB9C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954" y="15897354"/>
            <a:ext cx="11605204" cy="644168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A9D855-B38A-6061-063A-FC671AD558DD}"/>
              </a:ext>
            </a:extLst>
          </p:cNvPr>
          <p:cNvSpPr txBox="1"/>
          <p:nvPr/>
        </p:nvSpPr>
        <p:spPr>
          <a:xfrm>
            <a:off x="3783227" y="114953"/>
            <a:ext cx="138171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0" b="1" dirty="0">
                <a:latin typeface="Arial" panose="020B0604020202020204" pitchFamily="34" charset="0"/>
                <a:cs typeface="Arial" panose="020B0604020202020204" pitchFamily="34" charset="0"/>
              </a:rPr>
              <a:t>Création d’un site web pour jouer à PAC-MAN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7FCC9E-8BB6-1BC8-C298-8DFED51AAF2C}"/>
              </a:ext>
            </a:extLst>
          </p:cNvPr>
          <p:cNvSpPr txBox="1"/>
          <p:nvPr/>
        </p:nvSpPr>
        <p:spPr>
          <a:xfrm>
            <a:off x="1115931" y="3354414"/>
            <a:ext cx="79511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675C24-99E9-059B-13F8-1CB701717D81}"/>
              </a:ext>
            </a:extLst>
          </p:cNvPr>
          <p:cNvSpPr txBox="1"/>
          <p:nvPr/>
        </p:nvSpPr>
        <p:spPr>
          <a:xfrm>
            <a:off x="8580372" y="3354414"/>
            <a:ext cx="79511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13E331-903E-168D-4C30-0EB82A828664}"/>
              </a:ext>
            </a:extLst>
          </p:cNvPr>
          <p:cNvSpPr txBox="1"/>
          <p:nvPr/>
        </p:nvSpPr>
        <p:spPr>
          <a:xfrm>
            <a:off x="8721415" y="9705572"/>
            <a:ext cx="79511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Technologies utilisées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59D15B-A988-542E-A168-F91029EA6D8E}"/>
              </a:ext>
            </a:extLst>
          </p:cNvPr>
          <p:cNvSpPr txBox="1"/>
          <p:nvPr/>
        </p:nvSpPr>
        <p:spPr>
          <a:xfrm>
            <a:off x="1216404" y="9761081"/>
            <a:ext cx="79511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Données utilisées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0D1F39-1667-B77A-A848-473C404F694F}"/>
              </a:ext>
            </a:extLst>
          </p:cNvPr>
          <p:cNvSpPr txBox="1"/>
          <p:nvPr/>
        </p:nvSpPr>
        <p:spPr>
          <a:xfrm>
            <a:off x="1092928" y="13865647"/>
            <a:ext cx="79511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Aperçu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1834C6-D3A3-7437-1035-C6F27A4BDA0B}"/>
              </a:ext>
            </a:extLst>
          </p:cNvPr>
          <p:cNvSpPr txBox="1"/>
          <p:nvPr/>
        </p:nvSpPr>
        <p:spPr>
          <a:xfrm>
            <a:off x="1115931" y="4612433"/>
            <a:ext cx="674781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Création d’une page web en html pour jouer à PAC-MAN dans les rues d’Yverdon-les-Bains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54EA5E7-0C58-D5C3-C838-BC2267CED497}"/>
              </a:ext>
            </a:extLst>
          </p:cNvPr>
          <p:cNvSpPr txBox="1"/>
          <p:nvPr/>
        </p:nvSpPr>
        <p:spPr>
          <a:xfrm>
            <a:off x="8580372" y="4463295"/>
            <a:ext cx="121778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Création de la page d’accueil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Création de la page de jeu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Création des déplacements de PAC-MAN sur les routes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Création des intersections de PAC-MAN par l’utilisateur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CC62EF-D366-7D71-335D-BB8B9656BDF3}"/>
              </a:ext>
            </a:extLst>
          </p:cNvPr>
          <p:cNvSpPr txBox="1"/>
          <p:nvPr/>
        </p:nvSpPr>
        <p:spPr>
          <a:xfrm>
            <a:off x="1216404" y="10964371"/>
            <a:ext cx="67478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Fond de plan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224C03D-B767-C3C4-039D-24B86BE4AC42}"/>
              </a:ext>
            </a:extLst>
          </p:cNvPr>
          <p:cNvSpPr txBox="1"/>
          <p:nvPr/>
        </p:nvSpPr>
        <p:spPr>
          <a:xfrm>
            <a:off x="8644022" y="11242482"/>
            <a:ext cx="67478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04B9658-CA0A-D3D3-6C37-125985D1528E}"/>
              </a:ext>
            </a:extLst>
          </p:cNvPr>
          <p:cNvSpPr txBox="1"/>
          <p:nvPr/>
        </p:nvSpPr>
        <p:spPr>
          <a:xfrm>
            <a:off x="634193" y="14824766"/>
            <a:ext cx="67478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Page d’accueil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8E35016-3E0D-820E-A4B9-A38941225360}"/>
              </a:ext>
            </a:extLst>
          </p:cNvPr>
          <p:cNvSpPr txBox="1"/>
          <p:nvPr/>
        </p:nvSpPr>
        <p:spPr>
          <a:xfrm>
            <a:off x="9787711" y="14899594"/>
            <a:ext cx="67478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Page de jeu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9A71E4F-4FC7-8AF7-0222-A5CB09270B4B}"/>
              </a:ext>
            </a:extLst>
          </p:cNvPr>
          <p:cNvSpPr txBox="1"/>
          <p:nvPr/>
        </p:nvSpPr>
        <p:spPr>
          <a:xfrm>
            <a:off x="634193" y="28170180"/>
            <a:ext cx="6747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500" dirty="0">
                <a:latin typeface="Arial" panose="020B0604020202020204" pitchFamily="34" charset="0"/>
                <a:cs typeface="Arial" panose="020B0604020202020204" pitchFamily="34" charset="0"/>
              </a:rPr>
              <a:t>Baeriswyl Aline</a:t>
            </a:r>
          </a:p>
          <a:p>
            <a:r>
              <a:rPr lang="fr-CH" sz="4500" dirty="0">
                <a:latin typeface="Arial" panose="020B0604020202020204" pitchFamily="34" charset="0"/>
                <a:cs typeface="Arial" panose="020B0604020202020204" pitchFamily="34" charset="0"/>
              </a:rPr>
              <a:t>Fourquaux Maxime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6947958-BF19-3354-FBA9-9909D24EB9A3}"/>
              </a:ext>
            </a:extLst>
          </p:cNvPr>
          <p:cNvSpPr txBox="1"/>
          <p:nvPr/>
        </p:nvSpPr>
        <p:spPr>
          <a:xfrm>
            <a:off x="11415465" y="28170180"/>
            <a:ext cx="8331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500" dirty="0">
                <a:latin typeface="Arial" panose="020B0604020202020204" pitchFamily="34" charset="0"/>
                <a:cs typeface="Arial" panose="020B0604020202020204" pitchFamily="34" charset="0"/>
              </a:rPr>
              <a:t>Projet de SysInfGeo3</a:t>
            </a:r>
          </a:p>
          <a:p>
            <a:r>
              <a:rPr lang="fr-CH" sz="4500" dirty="0">
                <a:latin typeface="Arial" panose="020B0604020202020204" pitchFamily="34" charset="0"/>
                <a:cs typeface="Arial" panose="020B0604020202020204" pitchFamily="34" charset="0"/>
              </a:rPr>
              <a:t>27 janvier 2023</a:t>
            </a:r>
          </a:p>
        </p:txBody>
      </p:sp>
      <p:pic>
        <p:nvPicPr>
          <p:cNvPr id="1028" name="Picture 4" descr="Liste des articles de la catégorie CSS">
            <a:extLst>
              <a:ext uri="{FF2B5EF4-FFF2-40B4-BE49-F238E27FC236}">
                <a16:creationId xmlns:a16="http://schemas.microsoft.com/office/drawing/2014/main" id="{E942B983-F5B7-BDE7-56C6-527387530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19116" b="17578"/>
          <a:stretch/>
        </p:blipFill>
        <p:spPr bwMode="auto">
          <a:xfrm>
            <a:off x="8759269" y="10807306"/>
            <a:ext cx="6917273" cy="40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117B532-3CA0-B7C5-72C7-24DF1B6F7882}"/>
              </a:ext>
            </a:extLst>
          </p:cNvPr>
          <p:cNvSpPr txBox="1"/>
          <p:nvPr/>
        </p:nvSpPr>
        <p:spPr>
          <a:xfrm>
            <a:off x="919504" y="22510361"/>
            <a:ext cx="101381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Perspectives d’améliorations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16DD86-D56B-FA65-2683-E40DFEF06039}"/>
              </a:ext>
            </a:extLst>
          </p:cNvPr>
          <p:cNvSpPr txBox="1"/>
          <p:nvPr/>
        </p:nvSpPr>
        <p:spPr>
          <a:xfrm>
            <a:off x="919503" y="23713651"/>
            <a:ext cx="1187698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Créer les mouvements des fantômes (chacun un mouvement différent)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CH" sz="5500" dirty="0">
                <a:latin typeface="Arial" panose="020B0604020202020204" pitchFamily="34" charset="0"/>
                <a:cs typeface="Arial" panose="020B0604020202020204" pitchFamily="34" charset="0"/>
              </a:rPr>
              <a:t>Créer les fruits (points bonus) à manger</a:t>
            </a:r>
          </a:p>
        </p:txBody>
      </p:sp>
      <p:pic>
        <p:nvPicPr>
          <p:cNvPr id="1036" name="Picture 12" descr="Pacman Ghosts | Pixel Art Maker">
            <a:extLst>
              <a:ext uri="{FF2B5EF4-FFF2-40B4-BE49-F238E27FC236}">
                <a16:creationId xmlns:a16="http://schemas.microsoft.com/office/drawing/2014/main" id="{9C40A162-94C9-570E-1586-4EF1B782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799" y="22979720"/>
            <a:ext cx="7810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7 Things You Didn't Know About Pac-Man On His 40th Birthday | Digital Trends">
            <a:extLst>
              <a:ext uri="{FF2B5EF4-FFF2-40B4-BE49-F238E27FC236}">
                <a16:creationId xmlns:a16="http://schemas.microsoft.com/office/drawing/2014/main" id="{9429874C-3CC3-F8BF-7DBA-E42B15F3D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2" t="21740"/>
          <a:stretch/>
        </p:blipFill>
        <p:spPr bwMode="auto">
          <a:xfrm>
            <a:off x="11450163" y="25811918"/>
            <a:ext cx="9506160" cy="19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9F77BC42-7D37-80BB-0193-1D73A2D33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687" y="1116797"/>
            <a:ext cx="1563786" cy="1563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Aline Baeriswyl</cp:lastModifiedBy>
  <cp:revision>10</cp:revision>
  <dcterms:created xsi:type="dcterms:W3CDTF">2022-01-19T07:06:01Z</dcterms:created>
  <dcterms:modified xsi:type="dcterms:W3CDTF">2023-01-21T14:35:01Z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2021-07-15T00:00:00Z</vt:filetime>
  </property>
  <property fmtid="{D5CDD505-2E9C-101B-9397-08002B2CF9AE}" pid="3" name="Creator">
    <vt:lpwstr>Adobe InDesign 16.3 (Macintosh)</vt:lpwstr>
  </property>
  <property fmtid="{D5CDD505-2E9C-101B-9397-08002B2CF9AE}" pid="4" name="LastSaved">
    <vt:filetime>2022-01-19T00:00:00Z</vt:filetime>
  </property>
</Properties>
</file>