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6" r:id="rId3"/>
    <p:sldId id="557" r:id="rId4"/>
    <p:sldId id="558" r:id="rId5"/>
    <p:sldId id="559" r:id="rId6"/>
    <p:sldId id="5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59"/>
  </p:normalViewPr>
  <p:slideViewPr>
    <p:cSldViewPr snapToGrid="0" snapToObjects="1">
      <p:cViewPr>
        <p:scale>
          <a:sx n="112" d="100"/>
          <a:sy n="112" d="100"/>
        </p:scale>
        <p:origin x="3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2942A1-3544-664B-9DFA-DC759D65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4" y="1258965"/>
            <a:ext cx="10060878" cy="51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81B77-80BE-8847-8351-9DE01461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961708"/>
            <a:ext cx="9626601" cy="55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14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B91FDA-F4CB-134E-A5BC-AE6587CA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75" y="889775"/>
            <a:ext cx="9906000" cy="2781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308EC2-0471-B941-98C3-A63B9BAAB12B}"/>
                  </a:ext>
                </a:extLst>
              </p:cNvPr>
              <p:cNvSpPr txBox="1"/>
              <p:nvPr/>
            </p:nvSpPr>
            <p:spPr>
              <a:xfrm>
                <a:off x="67617" y="3947532"/>
                <a:ext cx="1171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字符表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zh-CN" altLang="en-US" dirty="0"/>
                  <a:t>，由其中的字符组成的字符串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，从中删除</a:t>
                </a:r>
                <a:r>
                  <a:rPr kumimoji="1" lang="en-US" altLang="zh-CN" dirty="0"/>
                  <a:t>K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个字符能够生成多少个不同的（子）字符串？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308EC2-0471-B941-98C3-A63B9BAA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" y="3947532"/>
                <a:ext cx="11714041" cy="369332"/>
              </a:xfrm>
              <a:prstGeom prst="rect">
                <a:avLst/>
              </a:prstGeom>
              <a:blipFill>
                <a:blip r:embed="rId3"/>
                <a:stretch>
                  <a:fillRect l="-32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EA65A9C-A3C9-F24B-8190-F738D3E78F60}"/>
              </a:ext>
            </a:extLst>
          </p:cNvPr>
          <p:cNvSpPr txBox="1"/>
          <p:nvPr/>
        </p:nvSpPr>
        <p:spPr>
          <a:xfrm>
            <a:off x="2795049" y="4770760"/>
            <a:ext cx="7465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aaaaaa</a:t>
            </a:r>
            <a:r>
              <a:rPr kumimoji="1" lang="zh-CN" altLang="en-US" dirty="0"/>
              <a:t>删除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个字符，生成</a:t>
            </a:r>
            <a:r>
              <a:rPr kumimoji="1" lang="en-US" altLang="zh-CN" dirty="0" err="1"/>
              <a:t>aaaa</a:t>
            </a:r>
            <a:endParaRPr kumimoji="1" lang="en-US" altLang="zh-CN" dirty="0"/>
          </a:p>
          <a:p>
            <a:r>
              <a:rPr kumimoji="1" lang="en-US" altLang="zh-CN" dirty="0" err="1"/>
              <a:t>aaabbb</a:t>
            </a:r>
            <a:r>
              <a:rPr kumimoji="1" lang="zh-CN" altLang="en-US" dirty="0"/>
              <a:t>删除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个字符，生成</a:t>
            </a:r>
            <a:r>
              <a:rPr kumimoji="1" lang="en-US" altLang="zh-CN" dirty="0" err="1"/>
              <a:t>abbb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aabb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aaab</a:t>
            </a:r>
            <a:endParaRPr kumimoji="1" lang="en-US" altLang="zh-CN" dirty="0"/>
          </a:p>
          <a:p>
            <a:r>
              <a:rPr kumimoji="1" lang="en-US" altLang="zh-CN" dirty="0" err="1"/>
              <a:t>ababab</a:t>
            </a:r>
            <a:r>
              <a:rPr kumimoji="1" lang="zh-CN" altLang="en-US" dirty="0"/>
              <a:t>删除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个字符，生成</a:t>
            </a:r>
            <a:r>
              <a:rPr kumimoji="1" lang="en-US" altLang="zh-CN" dirty="0" err="1"/>
              <a:t>abab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baba,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bbab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aaab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abbb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abaa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babb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aabb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380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/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字符表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zh-CN" altLang="en-US" dirty="0"/>
                  <a:t>，由其中的字符组成的字符串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，从中删除</a:t>
                </a:r>
                <a:r>
                  <a:rPr kumimoji="1" lang="en-US" altLang="zh-CN" dirty="0"/>
                  <a:t>K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个字符能够生成多少个不同的（子）字符串？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blipFill>
                <a:blip r:embed="rId2"/>
                <a:stretch>
                  <a:fillRect l="-43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/>
              <p:nvPr/>
            </p:nvSpPr>
            <p:spPr>
              <a:xfrm>
                <a:off x="1293541" y="1193180"/>
                <a:ext cx="9550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表示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从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删除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字符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后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不同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子字符串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个数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" y="1193180"/>
                <a:ext cx="95508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1541CB-D203-3D4F-8A1C-DB0BB61FFB34}"/>
                  </a:ext>
                </a:extLst>
              </p:cNvPr>
              <p:cNvSpPr txBox="1"/>
              <p:nvPr/>
            </p:nvSpPr>
            <p:spPr>
              <a:xfrm>
                <a:off x="2319453" y="1738248"/>
                <a:ext cx="1756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1541CB-D203-3D4F-8A1C-DB0BB61FF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53" y="1738248"/>
                <a:ext cx="17565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1C52C7-CD39-4445-82D3-26F05D8C6989}"/>
                  </a:ext>
                </a:extLst>
              </p:cNvPr>
              <p:cNvSpPr txBox="1"/>
              <p:nvPr/>
            </p:nvSpPr>
            <p:spPr>
              <a:xfrm>
                <a:off x="2319453" y="2171803"/>
                <a:ext cx="3096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1C52C7-CD39-4445-82D3-26F05D8C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53" y="2171803"/>
                <a:ext cx="30968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9BED6B-365A-464D-8216-B5B2A3E1407B}"/>
                  </a:ext>
                </a:extLst>
              </p:cNvPr>
              <p:cNvSpPr txBox="1"/>
              <p:nvPr/>
            </p:nvSpPr>
            <p:spPr>
              <a:xfrm>
                <a:off x="2319453" y="2965760"/>
                <a:ext cx="7901202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删除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个字符后的子字符串，其末尾的字符只能是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9BED6B-365A-464D-8216-B5B2A3E1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53" y="2965760"/>
                <a:ext cx="7901202" cy="389337"/>
              </a:xfrm>
              <a:prstGeom prst="rect">
                <a:avLst/>
              </a:prstGeom>
              <a:blipFill>
                <a:blip r:embed="rId6"/>
                <a:stretch>
                  <a:fillRect l="-642" t="-1290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F482D4-59E2-2A48-A1F1-FBD050B4F729}"/>
                  </a:ext>
                </a:extLst>
              </p:cNvPr>
              <p:cNvSpPr txBox="1"/>
              <p:nvPr/>
            </p:nvSpPr>
            <p:spPr>
              <a:xfrm>
                <a:off x="1346604" y="3429000"/>
                <a:ext cx="46147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3F482D4-59E2-2A48-A1F1-FBD050B4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04" y="3429000"/>
                <a:ext cx="461478" cy="3139321"/>
              </a:xfrm>
              <a:prstGeom prst="rect">
                <a:avLst/>
              </a:prstGeom>
              <a:blipFill>
                <a:blip r:embed="rId7"/>
                <a:stretch>
                  <a:fillRect l="-10811" r="-3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A354E4-2110-244D-9C40-C6B0B302AEBB}"/>
                  </a:ext>
                </a:extLst>
              </p:cNvPr>
              <p:cNvSpPr txBox="1"/>
              <p:nvPr/>
            </p:nvSpPr>
            <p:spPr>
              <a:xfrm>
                <a:off x="1325883" y="5166687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BA354E4-2110-244D-9C40-C6B0B302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3" y="5166687"/>
                <a:ext cx="4238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87D5B6AC-747A-CC47-B2A8-7C0F3182EA27}"/>
              </a:ext>
            </a:extLst>
          </p:cNvPr>
          <p:cNvSpPr txBox="1"/>
          <p:nvPr/>
        </p:nvSpPr>
        <p:spPr>
          <a:xfrm>
            <a:off x="368700" y="4200902"/>
            <a:ext cx="679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>
                <a:solidFill>
                  <a:srgbClr val="FF0000"/>
                </a:solidFill>
              </a:rPr>
              <a:t>k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5A8A58E2-2BD0-134D-8902-FDDD4FE6C68B}"/>
              </a:ext>
            </a:extLst>
          </p:cNvPr>
          <p:cNvSpPr/>
          <p:nvPr/>
        </p:nvSpPr>
        <p:spPr>
          <a:xfrm>
            <a:off x="1048215" y="3708692"/>
            <a:ext cx="323385" cy="1289968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3A7EB3A-7AEC-C340-AC2F-08586C092E6A}"/>
                  </a:ext>
                </a:extLst>
              </p:cNvPr>
              <p:cNvSpPr txBox="1"/>
              <p:nvPr/>
            </p:nvSpPr>
            <p:spPr>
              <a:xfrm>
                <a:off x="796937" y="6010156"/>
                <a:ext cx="15608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3A7EB3A-7AEC-C340-AC2F-08586C09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37" y="6010156"/>
                <a:ext cx="1560812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下箭头 24">
            <a:extLst>
              <a:ext uri="{FF2B5EF4-FFF2-40B4-BE49-F238E27FC236}">
                <a16:creationId xmlns:a16="http://schemas.microsoft.com/office/drawing/2014/main" id="{934CC6DC-A47F-2942-AC03-B6AE0CB620EC}"/>
              </a:ext>
            </a:extLst>
          </p:cNvPr>
          <p:cNvSpPr/>
          <p:nvPr/>
        </p:nvSpPr>
        <p:spPr>
          <a:xfrm>
            <a:off x="1341954" y="5647808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AB68E1-1396-7C4C-BC68-F8FBA4BCD191}"/>
                  </a:ext>
                </a:extLst>
              </p:cNvPr>
              <p:cNvSpPr txBox="1"/>
              <p:nvPr/>
            </p:nvSpPr>
            <p:spPr>
              <a:xfrm>
                <a:off x="4015168" y="3406909"/>
                <a:ext cx="461478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AB68E1-1396-7C4C-BC68-F8FBA4BC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68" y="3406909"/>
                <a:ext cx="461478" cy="3456331"/>
              </a:xfrm>
              <a:prstGeom prst="rect">
                <a:avLst/>
              </a:prstGeom>
              <a:blipFill>
                <a:blip r:embed="rId10"/>
                <a:stretch>
                  <a:fillRect l="-8108" r="-3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6C8CD0E-7999-9A4B-9A4E-EE2437AF371B}"/>
                  </a:ext>
                </a:extLst>
              </p:cNvPr>
              <p:cNvSpPr txBox="1"/>
              <p:nvPr/>
            </p:nvSpPr>
            <p:spPr>
              <a:xfrm>
                <a:off x="4013714" y="5429934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6C8CD0E-7999-9A4B-9A4E-EE2437AF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14" y="5429934"/>
                <a:ext cx="4238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504C8222-8B81-AC44-849D-AC0447AD0F1C}"/>
              </a:ext>
            </a:extLst>
          </p:cNvPr>
          <p:cNvSpPr txBox="1"/>
          <p:nvPr/>
        </p:nvSpPr>
        <p:spPr>
          <a:xfrm>
            <a:off x="2903220" y="4178811"/>
            <a:ext cx="81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>
                <a:solidFill>
                  <a:srgbClr val="FF0000"/>
                </a:solidFill>
              </a:rPr>
              <a:t>k-1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C21D97D5-E281-1544-B740-F2F191F8327C}"/>
              </a:ext>
            </a:extLst>
          </p:cNvPr>
          <p:cNvSpPr/>
          <p:nvPr/>
        </p:nvSpPr>
        <p:spPr>
          <a:xfrm>
            <a:off x="3716779" y="3686601"/>
            <a:ext cx="323385" cy="1289968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4849EF-9192-6C4D-8646-02C519465C05}"/>
                  </a:ext>
                </a:extLst>
              </p:cNvPr>
              <p:cNvSpPr txBox="1"/>
              <p:nvPr/>
            </p:nvSpPr>
            <p:spPr>
              <a:xfrm>
                <a:off x="3465501" y="6131411"/>
                <a:ext cx="19196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4849EF-9192-6C4D-8646-02C51946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01" y="6131411"/>
                <a:ext cx="1919693" cy="338554"/>
              </a:xfrm>
              <a:prstGeom prst="rect">
                <a:avLst/>
              </a:prstGeom>
              <a:blipFill>
                <a:blip r:embed="rId1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下箭头 32">
            <a:extLst>
              <a:ext uri="{FF2B5EF4-FFF2-40B4-BE49-F238E27FC236}">
                <a16:creationId xmlns:a16="http://schemas.microsoft.com/office/drawing/2014/main" id="{294BFB96-7E2A-5549-8A13-22D7AD0118A5}"/>
              </a:ext>
            </a:extLst>
          </p:cNvPr>
          <p:cNvSpPr/>
          <p:nvPr/>
        </p:nvSpPr>
        <p:spPr>
          <a:xfrm>
            <a:off x="4094907" y="5825172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B3A55A-13F9-3E4D-8BAC-392148DB1E0C}"/>
                  </a:ext>
                </a:extLst>
              </p:cNvPr>
              <p:cNvSpPr txBox="1"/>
              <p:nvPr/>
            </p:nvSpPr>
            <p:spPr>
              <a:xfrm>
                <a:off x="6450568" y="3429000"/>
                <a:ext cx="461478" cy="375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B3A55A-13F9-3E4D-8BAC-392148DB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68" y="3429000"/>
                <a:ext cx="461478" cy="3753335"/>
              </a:xfrm>
              <a:prstGeom prst="rect">
                <a:avLst/>
              </a:prstGeom>
              <a:blipFill>
                <a:blip r:embed="rId13"/>
                <a:stretch>
                  <a:fillRect l="-8108" r="-5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B240F1-900A-2A41-9CCA-D27E1587E7C1}"/>
                  </a:ext>
                </a:extLst>
              </p:cNvPr>
              <p:cNvSpPr txBox="1"/>
              <p:nvPr/>
            </p:nvSpPr>
            <p:spPr>
              <a:xfrm>
                <a:off x="6431216" y="5743475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B240F1-900A-2A41-9CCA-D27E1587E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16" y="5743475"/>
                <a:ext cx="4238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90E31746-103E-4A49-87E1-E11A9AD58466}"/>
              </a:ext>
            </a:extLst>
          </p:cNvPr>
          <p:cNvSpPr txBox="1"/>
          <p:nvPr/>
        </p:nvSpPr>
        <p:spPr>
          <a:xfrm>
            <a:off x="5338620" y="4200902"/>
            <a:ext cx="81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>
                <a:solidFill>
                  <a:srgbClr val="FF0000"/>
                </a:solidFill>
              </a:rPr>
              <a:t>k-2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709FD59E-F880-A34A-A5FD-FFA776FD150A}"/>
              </a:ext>
            </a:extLst>
          </p:cNvPr>
          <p:cNvSpPr/>
          <p:nvPr/>
        </p:nvSpPr>
        <p:spPr>
          <a:xfrm>
            <a:off x="6152179" y="3708692"/>
            <a:ext cx="323385" cy="1289968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9F2FBF-7C68-0B47-9D43-D66493157083}"/>
                  </a:ext>
                </a:extLst>
              </p:cNvPr>
              <p:cNvSpPr txBox="1"/>
              <p:nvPr/>
            </p:nvSpPr>
            <p:spPr>
              <a:xfrm>
                <a:off x="5846961" y="6460420"/>
                <a:ext cx="19196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−3,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9F2FBF-7C68-0B47-9D43-D6649315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61" y="6460420"/>
                <a:ext cx="1919693" cy="338554"/>
              </a:xfrm>
              <a:prstGeom prst="rect">
                <a:avLst/>
              </a:prstGeom>
              <a:blipFill>
                <a:blip r:embed="rId1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下箭头 38">
            <a:extLst>
              <a:ext uri="{FF2B5EF4-FFF2-40B4-BE49-F238E27FC236}">
                <a16:creationId xmlns:a16="http://schemas.microsoft.com/office/drawing/2014/main" id="{2B9B036F-1578-7F4A-8D55-D6CE496BE2DB}"/>
              </a:ext>
            </a:extLst>
          </p:cNvPr>
          <p:cNvSpPr/>
          <p:nvPr/>
        </p:nvSpPr>
        <p:spPr>
          <a:xfrm>
            <a:off x="6570902" y="6179433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775268E-0304-2847-B91C-1A21C8133FD1}"/>
                  </a:ext>
                </a:extLst>
              </p:cNvPr>
              <p:cNvSpPr txBox="1"/>
              <p:nvPr/>
            </p:nvSpPr>
            <p:spPr>
              <a:xfrm>
                <a:off x="10006829" y="3330644"/>
                <a:ext cx="461478" cy="484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zh-CN" altLang="en-US" b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kumimoji="1"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kumimoji="1" lang="en-US" altLang="zh-CN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zh-CN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775268E-0304-2847-B91C-1A21C813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29" y="3330644"/>
                <a:ext cx="461478" cy="4841325"/>
              </a:xfrm>
              <a:prstGeom prst="rect">
                <a:avLst/>
              </a:prstGeom>
              <a:blipFill>
                <a:blip r:embed="rId16"/>
                <a:stretch>
                  <a:fillRect l="-10811" r="-8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270A849F-1DBD-9A4D-AD56-DE9E8C0FF296}"/>
              </a:ext>
            </a:extLst>
          </p:cNvPr>
          <p:cNvSpPr txBox="1"/>
          <p:nvPr/>
        </p:nvSpPr>
        <p:spPr>
          <a:xfrm>
            <a:off x="9028925" y="3932589"/>
            <a:ext cx="6795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>
                <a:solidFill>
                  <a:srgbClr val="FF0000"/>
                </a:solidFill>
              </a:rPr>
              <a:t>0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EC610AB-70F7-C841-9463-9E2CB4232620}"/>
              </a:ext>
            </a:extLst>
          </p:cNvPr>
          <p:cNvSpPr/>
          <p:nvPr/>
        </p:nvSpPr>
        <p:spPr>
          <a:xfrm>
            <a:off x="9708440" y="3610336"/>
            <a:ext cx="298389" cy="1060918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C66F065-49E9-554F-B6EC-9BC1509FDFDE}"/>
                  </a:ext>
                </a:extLst>
              </p:cNvPr>
              <p:cNvSpPr txBox="1"/>
              <p:nvPr/>
            </p:nvSpPr>
            <p:spPr>
              <a:xfrm>
                <a:off x="9457162" y="6519446"/>
                <a:ext cx="19196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zh-CN" alt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C66F065-49E9-554F-B6EC-9BC1509F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162" y="6519446"/>
                <a:ext cx="1919692" cy="338554"/>
              </a:xfrm>
              <a:prstGeom prst="rect">
                <a:avLst/>
              </a:prstGeom>
              <a:blipFill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下箭头 44">
            <a:extLst>
              <a:ext uri="{FF2B5EF4-FFF2-40B4-BE49-F238E27FC236}">
                <a16:creationId xmlns:a16="http://schemas.microsoft.com/office/drawing/2014/main" id="{CA65F848-645D-9F4D-8E3A-608B327CB617}"/>
              </a:ext>
            </a:extLst>
          </p:cNvPr>
          <p:cNvSpPr/>
          <p:nvPr/>
        </p:nvSpPr>
        <p:spPr>
          <a:xfrm>
            <a:off x="9973952" y="6208543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F93265F-AB1A-BC46-9824-63883F8DFBCE}"/>
              </a:ext>
            </a:extLst>
          </p:cNvPr>
          <p:cNvCxnSpPr/>
          <p:nvPr/>
        </p:nvCxnSpPr>
        <p:spPr>
          <a:xfrm>
            <a:off x="7549484" y="4425032"/>
            <a:ext cx="1262271" cy="0"/>
          </a:xfrm>
          <a:prstGeom prst="line">
            <a:avLst/>
          </a:prstGeom>
          <a:ln w="254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6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/>
      <p:bldP spid="21" grpId="0"/>
      <p:bldP spid="22" grpId="0"/>
      <p:bldP spid="23" grpId="0"/>
      <p:bldP spid="24" grpId="0" animBg="1"/>
      <p:bldP spid="26" grpId="0"/>
      <p:bldP spid="25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2" grpId="0"/>
      <p:bldP spid="43" grpId="0" animBg="1"/>
      <p:bldP spid="44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B3A55A-13F9-3E4D-8BAC-392148DB1E0C}"/>
                  </a:ext>
                </a:extLst>
              </p:cNvPr>
              <p:cNvSpPr txBox="1"/>
              <p:nvPr/>
            </p:nvSpPr>
            <p:spPr>
              <a:xfrm>
                <a:off x="1663403" y="1933184"/>
                <a:ext cx="461478" cy="5739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B3A55A-13F9-3E4D-8BAC-392148DB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03" y="1933184"/>
                <a:ext cx="461478" cy="5739263"/>
              </a:xfrm>
              <a:prstGeom prst="rect">
                <a:avLst/>
              </a:prstGeom>
              <a:blipFill>
                <a:blip r:embed="rId2"/>
                <a:stretch>
                  <a:fillRect l="-10811" r="-3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/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字符表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zh-CN" altLang="en-US" dirty="0"/>
                  <a:t>，由其中的字符组成的字符串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，从中删除</a:t>
                </a:r>
                <a:r>
                  <a:rPr kumimoji="1" lang="en-US" altLang="zh-CN" dirty="0"/>
                  <a:t>K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个字符能够生成多少个不同的（子）字符串？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blipFill>
                <a:blip r:embed="rId3"/>
                <a:stretch>
                  <a:fillRect l="-43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/>
              <p:nvPr/>
            </p:nvSpPr>
            <p:spPr>
              <a:xfrm>
                <a:off x="1261988" y="952883"/>
                <a:ext cx="9550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表示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从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删除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字符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后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不同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子字符串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个数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88" y="952883"/>
                <a:ext cx="955088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B240F1-900A-2A41-9CCA-D27E1587E7C1}"/>
                  </a:ext>
                </a:extLst>
              </p:cNvPr>
              <p:cNvSpPr txBox="1"/>
              <p:nvPr/>
            </p:nvSpPr>
            <p:spPr>
              <a:xfrm>
                <a:off x="1597665" y="5833597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B240F1-900A-2A41-9CCA-D27E1587E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5" y="5833597"/>
                <a:ext cx="4238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90E31746-103E-4A49-87E1-E11A9AD58466}"/>
              </a:ext>
            </a:extLst>
          </p:cNvPr>
          <p:cNvSpPr txBox="1"/>
          <p:nvPr/>
        </p:nvSpPr>
        <p:spPr>
          <a:xfrm>
            <a:off x="446716" y="3096732"/>
            <a:ext cx="81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k-i+j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709FD59E-F880-A34A-A5FD-FFA776FD150A}"/>
              </a:ext>
            </a:extLst>
          </p:cNvPr>
          <p:cNvSpPr/>
          <p:nvPr/>
        </p:nvSpPr>
        <p:spPr>
          <a:xfrm>
            <a:off x="1329376" y="2118284"/>
            <a:ext cx="323385" cy="2522296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9F2FBF-7C68-0B47-9D43-D66493157083}"/>
                  </a:ext>
                </a:extLst>
              </p:cNvPr>
              <p:cNvSpPr txBox="1"/>
              <p:nvPr/>
            </p:nvSpPr>
            <p:spPr>
              <a:xfrm>
                <a:off x="740791" y="6520361"/>
                <a:ext cx="220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zh-CN" alt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F9F2FBF-7C68-0B47-9D43-D6649315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1" y="6520361"/>
                <a:ext cx="2205476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下箭头 38">
            <a:extLst>
              <a:ext uri="{FF2B5EF4-FFF2-40B4-BE49-F238E27FC236}">
                <a16:creationId xmlns:a16="http://schemas.microsoft.com/office/drawing/2014/main" id="{2B9B036F-1578-7F4A-8D55-D6CE496BE2DB}"/>
              </a:ext>
            </a:extLst>
          </p:cNvPr>
          <p:cNvSpPr/>
          <p:nvPr/>
        </p:nvSpPr>
        <p:spPr>
          <a:xfrm>
            <a:off x="1616965" y="6239862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74F1CB-9EC0-964F-B95A-4C696073850C}"/>
                  </a:ext>
                </a:extLst>
              </p:cNvPr>
              <p:cNvSpPr txBox="1"/>
              <p:nvPr/>
            </p:nvSpPr>
            <p:spPr>
              <a:xfrm>
                <a:off x="3322662" y="1404428"/>
                <a:ext cx="4771656" cy="3916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*除去重复</a:t>
                </a:r>
                <a:r>
                  <a:rPr kumimoji="1" lang="zh-CN" altLang="en-US" dirty="0"/>
                  <a:t>： 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zh-CN" altLang="en-US" dirty="0"/>
                  <a:t>  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74F1CB-9EC0-964F-B95A-4C696073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62" y="1404428"/>
                <a:ext cx="4771656" cy="391646"/>
              </a:xfrm>
              <a:prstGeom prst="rect">
                <a:avLst/>
              </a:prstGeom>
              <a:blipFill>
                <a:blip r:embed="rId7"/>
                <a:stretch>
                  <a:fillRect l="-1061" t="-12500" b="-1562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F70E2D8-87F2-2043-9A5B-198E1F8ABA2B}"/>
                  </a:ext>
                </a:extLst>
              </p:cNvPr>
              <p:cNvSpPr txBox="1"/>
              <p:nvPr/>
            </p:nvSpPr>
            <p:spPr>
              <a:xfrm>
                <a:off x="5801296" y="1878287"/>
                <a:ext cx="461478" cy="571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.</a:t>
                </a:r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F70E2D8-87F2-2043-9A5B-198E1F8AB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96" y="1878287"/>
                <a:ext cx="461478" cy="5716950"/>
              </a:xfrm>
              <a:prstGeom prst="rect">
                <a:avLst/>
              </a:prstGeom>
              <a:blipFill>
                <a:blip r:embed="rId8"/>
                <a:stretch>
                  <a:fillRect l="-10811" r="-3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F3FE1A0-6340-3F44-ACE5-731806CB5A53}"/>
                  </a:ext>
                </a:extLst>
              </p:cNvPr>
              <p:cNvSpPr txBox="1"/>
              <p:nvPr/>
            </p:nvSpPr>
            <p:spPr>
              <a:xfrm>
                <a:off x="5735063" y="5805989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F3FE1A0-6340-3F44-ACE5-731806CB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63" y="5805989"/>
                <a:ext cx="4238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2E92F4A-ED62-5541-8166-7F83DE71BF99}"/>
              </a:ext>
            </a:extLst>
          </p:cNvPr>
          <p:cNvSpPr txBox="1"/>
          <p:nvPr/>
        </p:nvSpPr>
        <p:spPr>
          <a:xfrm>
            <a:off x="4689348" y="2650189"/>
            <a:ext cx="81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k-i+l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62F943D2-3A63-1B4D-8B87-9012C8F7AAFC}"/>
              </a:ext>
            </a:extLst>
          </p:cNvPr>
          <p:cNvSpPr/>
          <p:nvPr/>
        </p:nvSpPr>
        <p:spPr>
          <a:xfrm>
            <a:off x="5502907" y="2157979"/>
            <a:ext cx="323385" cy="1289968"/>
          </a:xfrm>
          <a:prstGeom prst="leftBrace">
            <a:avLst>
              <a:gd name="adj1" fmla="val 5316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C1813F-1783-504C-A1B1-FB022A60EC5A}"/>
                  </a:ext>
                </a:extLst>
              </p:cNvPr>
              <p:cNvSpPr txBox="1"/>
              <p:nvPr/>
            </p:nvSpPr>
            <p:spPr>
              <a:xfrm>
                <a:off x="5062828" y="6500912"/>
                <a:ext cx="2192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kumimoji="1" lang="zh-CN" alt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kumimoji="1" lang="zh-CN" alt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C1813F-1783-504C-A1B1-FB022A60E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28" y="6500912"/>
                <a:ext cx="2192267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下箭头 50">
            <a:extLst>
              <a:ext uri="{FF2B5EF4-FFF2-40B4-BE49-F238E27FC236}">
                <a16:creationId xmlns:a16="http://schemas.microsoft.com/office/drawing/2014/main" id="{52D878E2-1BF0-1940-BE02-BA8685A2B326}"/>
              </a:ext>
            </a:extLst>
          </p:cNvPr>
          <p:cNvSpPr/>
          <p:nvPr/>
        </p:nvSpPr>
        <p:spPr>
          <a:xfrm>
            <a:off x="5753160" y="6204760"/>
            <a:ext cx="381739" cy="28033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938AB3D-C027-0845-B6B1-AA51081C1FF8}"/>
                  </a:ext>
                </a:extLst>
              </p:cNvPr>
              <p:cNvSpPr txBox="1"/>
              <p:nvPr/>
            </p:nvSpPr>
            <p:spPr>
              <a:xfrm>
                <a:off x="8855822" y="1878287"/>
                <a:ext cx="461478" cy="5716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b="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.</a:t>
                </a:r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b="0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938AB3D-C027-0845-B6B1-AA51081C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2" y="1878287"/>
                <a:ext cx="461478" cy="5716950"/>
              </a:xfrm>
              <a:prstGeom prst="rect">
                <a:avLst/>
              </a:prstGeom>
              <a:blipFill>
                <a:blip r:embed="rId11"/>
                <a:stretch>
                  <a:fillRect l="-7895" r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1A160AB-AA89-A44D-86B5-0F024B7561ED}"/>
                  </a:ext>
                </a:extLst>
              </p:cNvPr>
              <p:cNvSpPr txBox="1"/>
              <p:nvPr/>
            </p:nvSpPr>
            <p:spPr>
              <a:xfrm>
                <a:off x="8789589" y="5805989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1A160AB-AA89-A44D-86B5-0F024B756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589" y="5805989"/>
                <a:ext cx="4238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44DC0BFC-72E4-6D4E-917E-3B66213687A2}"/>
              </a:ext>
            </a:extLst>
          </p:cNvPr>
          <p:cNvSpPr txBox="1"/>
          <p:nvPr/>
        </p:nvSpPr>
        <p:spPr>
          <a:xfrm>
            <a:off x="9966901" y="2523549"/>
            <a:ext cx="813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删除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k-i+l</a:t>
            </a:r>
            <a:r>
              <a:rPr kumimoji="1" lang="zh-CN" altLang="en-US" sz="1200" dirty="0"/>
              <a:t>个字符</a:t>
            </a:r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F4370736-112A-C941-92CA-287719E5B82A}"/>
              </a:ext>
            </a:extLst>
          </p:cNvPr>
          <p:cNvSpPr/>
          <p:nvPr/>
        </p:nvSpPr>
        <p:spPr>
          <a:xfrm flipH="1">
            <a:off x="9506939" y="2044459"/>
            <a:ext cx="332670" cy="1450624"/>
          </a:xfrm>
          <a:prstGeom prst="leftBrace">
            <a:avLst>
              <a:gd name="adj1" fmla="val 53161"/>
              <a:gd name="adj2" fmla="val 446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E144AF-9B5F-3048-A205-4F1A81DA650C}"/>
                  </a:ext>
                </a:extLst>
              </p:cNvPr>
              <p:cNvSpPr txBox="1"/>
              <p:nvPr/>
            </p:nvSpPr>
            <p:spPr>
              <a:xfrm>
                <a:off x="6926424" y="3142632"/>
                <a:ext cx="110748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E144AF-9B5F-3048-A205-4F1A81DA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24" y="3142632"/>
                <a:ext cx="1107483" cy="391646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extLst>
              <a:ext uri="{FF2B5EF4-FFF2-40B4-BE49-F238E27FC236}">
                <a16:creationId xmlns:a16="http://schemas.microsoft.com/office/drawing/2014/main" id="{DDDA06B5-0EC4-0848-9860-D4D557BD258B}"/>
              </a:ext>
            </a:extLst>
          </p:cNvPr>
          <p:cNvSpPr/>
          <p:nvPr/>
        </p:nvSpPr>
        <p:spPr>
          <a:xfrm>
            <a:off x="6905141" y="3374103"/>
            <a:ext cx="1714500" cy="9677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等同于</a:t>
            </a: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5EE0677E-8D8F-474A-B81A-7DC4A6E295CE}"/>
              </a:ext>
            </a:extLst>
          </p:cNvPr>
          <p:cNvSpPr/>
          <p:nvPr/>
        </p:nvSpPr>
        <p:spPr>
          <a:xfrm flipH="1">
            <a:off x="9537053" y="3710002"/>
            <a:ext cx="332670" cy="1321451"/>
          </a:xfrm>
          <a:prstGeom prst="leftBrace">
            <a:avLst>
              <a:gd name="adj1" fmla="val 53161"/>
              <a:gd name="adj2" fmla="val 446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A22ED0B-E8F9-934D-B036-3F6D5C9E973E}"/>
              </a:ext>
            </a:extLst>
          </p:cNvPr>
          <p:cNvSpPr txBox="1"/>
          <p:nvPr/>
        </p:nvSpPr>
        <p:spPr>
          <a:xfrm>
            <a:off x="9869723" y="4135827"/>
            <a:ext cx="8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全部删除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58BF87-B6A9-484F-B82A-67DFC079DB0B}"/>
              </a:ext>
            </a:extLst>
          </p:cNvPr>
          <p:cNvSpPr txBox="1"/>
          <p:nvPr/>
        </p:nvSpPr>
        <p:spPr>
          <a:xfrm>
            <a:off x="7321328" y="64779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重复</a:t>
            </a:r>
          </a:p>
        </p:txBody>
      </p:sp>
    </p:spTree>
    <p:extLst>
      <p:ext uri="{BB962C8B-B14F-4D97-AF65-F5344CB8AC3E}">
        <p14:creationId xmlns:p14="http://schemas.microsoft.com/office/powerpoint/2010/main" val="3949676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38" grpId="0"/>
      <p:bldP spid="39" grpId="0" animBg="1"/>
      <p:bldP spid="2" grpId="0" animBg="1"/>
      <p:bldP spid="41" grpId="0"/>
      <p:bldP spid="47" grpId="0"/>
      <p:bldP spid="48" grpId="0"/>
      <p:bldP spid="49" grpId="0" animBg="1"/>
      <p:bldP spid="50" grpId="0"/>
      <p:bldP spid="51" grpId="0" animBg="1"/>
      <p:bldP spid="52" grpId="0"/>
      <p:bldP spid="53" grpId="0"/>
      <p:bldP spid="54" grpId="0"/>
      <p:bldP spid="55" grpId="0" animBg="1"/>
      <p:bldP spid="3" grpId="0"/>
      <p:bldP spid="4" grpId="0" animBg="1"/>
      <p:bldP spid="58" grpId="0" animBg="1"/>
      <p:bldP spid="5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/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字符表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zh-CN" altLang="en-US" dirty="0"/>
                  <a:t>，由其中的字符组成的字符串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，从中删除</a:t>
                </a:r>
                <a:r>
                  <a:rPr kumimoji="1" lang="en-US" altLang="zh-CN" dirty="0"/>
                  <a:t>K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个字符能够生成多少个不同的（子）字符串？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35F1BE-CB94-F340-BE56-37FE134B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0" y="278780"/>
                <a:ext cx="11714041" cy="369332"/>
              </a:xfrm>
              <a:prstGeom prst="rect">
                <a:avLst/>
              </a:prstGeom>
              <a:blipFill>
                <a:blip r:embed="rId2"/>
                <a:stretch>
                  <a:fillRect l="-43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/>
              <p:nvPr/>
            </p:nvSpPr>
            <p:spPr>
              <a:xfrm>
                <a:off x="1293541" y="1193180"/>
                <a:ext cx="9550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表示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从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删除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字符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后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不同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子字符串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个数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C8AE9B-BE76-2345-B80E-858F88A3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" y="1193180"/>
                <a:ext cx="955088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7A392C-3F0E-6745-9640-6C7F626695CF}"/>
                  </a:ext>
                </a:extLst>
              </p:cNvPr>
              <p:cNvSpPr txBox="1"/>
              <p:nvPr/>
            </p:nvSpPr>
            <p:spPr>
              <a:xfrm>
                <a:off x="1545035" y="3772649"/>
                <a:ext cx="1957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𝑁𝑢𝑚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7A392C-3F0E-6745-9640-6C7F6266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35" y="3772649"/>
                <a:ext cx="1957074" cy="461665"/>
              </a:xfrm>
              <a:prstGeom prst="rect">
                <a:avLst/>
              </a:prstGeom>
              <a:blipFill>
                <a:blip r:embed="rId4"/>
                <a:stretch>
                  <a:fillRect r="-645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9A0524-3C63-7E4B-8CC0-65CC9F6FF837}"/>
                  </a:ext>
                </a:extLst>
              </p:cNvPr>
              <p:cNvSpPr txBox="1"/>
              <p:nvPr/>
            </p:nvSpPr>
            <p:spPr>
              <a:xfrm>
                <a:off x="3502109" y="2887536"/>
                <a:ext cx="8424742" cy="2231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zh-CN" altLang="en-US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zh-CN" altLang="en-US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/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kumimoji="1"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kumimoji="1"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∧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zh-CN" alt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1"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𝑁𝑢𝑚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kumimoji="1" lang="zh-CN" alt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kumimoji="1"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</m:t>
                                          </m:r>
                                          <m:r>
                                            <a:rPr kumimoji="1"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𝑜𝑡h𝑒𝑟𝑤𝑖𝑠𝑒</m:t>
                                          </m:r>
                                        </m:e>
                                      </m:eqArr>
                                    </m:e>
                                  </m:d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0&lt;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9A0524-3C63-7E4B-8CC0-65CC9F6F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09" y="2887536"/>
                <a:ext cx="8424742" cy="2231893"/>
              </a:xfrm>
              <a:prstGeom prst="rect">
                <a:avLst/>
              </a:prstGeom>
              <a:blipFill>
                <a:blip r:embed="rId5"/>
                <a:stretch>
                  <a:fillRect l="-10709" t="-28249" r="-151" b="-1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22367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492</Words>
  <Application>Microsoft Macintosh PowerPoint</Application>
  <PresentationFormat>宽屏</PresentationFormat>
  <Paragraphs>141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Microsoft Office User</cp:lastModifiedBy>
  <cp:revision>64</cp:revision>
  <dcterms:created xsi:type="dcterms:W3CDTF">2020-03-03T02:10:43Z</dcterms:created>
  <dcterms:modified xsi:type="dcterms:W3CDTF">2020-05-12T05:40:07Z</dcterms:modified>
</cp:coreProperties>
</file>