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045"/>
    <a:srgbClr val="212445"/>
    <a:srgbClr val="0A1935"/>
    <a:srgbClr val="1E0B35"/>
    <a:srgbClr val="041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3175"/>
            <a:ext cx="12209780" cy="6880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2700"/>
            <a:ext cx="12203430" cy="6870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2700"/>
            <a:ext cx="12211050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25400"/>
            <a:ext cx="12229465" cy="688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" y="-12700"/>
            <a:ext cx="12217400" cy="688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15" y="0"/>
            <a:ext cx="12217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0"/>
            <a:ext cx="12216130" cy="6864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-47625"/>
            <a:ext cx="12205970" cy="6953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12234545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0"/>
            <a:ext cx="12204700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40DC96-66E3-C241-8DC3-C1B79C077A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 descr="9"/>
          <p:cNvPicPr>
            <a:picLocks noChangeAspect="1"/>
          </p:cNvPicPr>
          <p:nvPr/>
        </p:nvPicPr>
        <p:blipFill rotWithShape="1">
          <a:blip r:embed="rId2"/>
          <a:srcRect r="54360"/>
          <a:stretch/>
        </p:blipFill>
        <p:spPr>
          <a:xfrm>
            <a:off x="643063" y="31968"/>
            <a:ext cx="5217411" cy="5799891"/>
          </a:xfrm>
          <a:prstGeom prst="rect">
            <a:avLst/>
          </a:prstGeom>
        </p:spPr>
      </p:pic>
      <p:pic>
        <p:nvPicPr>
          <p:cNvPr id="3" name="图片 2" descr="9">
            <a:extLst>
              <a:ext uri="{FF2B5EF4-FFF2-40B4-BE49-F238E27FC236}">
                <a16:creationId xmlns:a16="http://schemas.microsoft.com/office/drawing/2014/main" id="{8FC43EF1-3836-EF4A-A6FD-9891F84C8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85"/>
          <a:stretch/>
        </p:blipFill>
        <p:spPr>
          <a:xfrm>
            <a:off x="6331527" y="0"/>
            <a:ext cx="5574607" cy="6845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-12700"/>
            <a:ext cx="12219940" cy="6895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Macintosh PowerPoint</Application>
  <PresentationFormat>宽屏</PresentationFormat>
  <Paragraphs>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User</cp:lastModifiedBy>
  <cp:revision>3</cp:revision>
  <dcterms:created xsi:type="dcterms:W3CDTF">2019-10-09T10:43:06Z</dcterms:created>
  <dcterms:modified xsi:type="dcterms:W3CDTF">2020-10-12T06:52:01Z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