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A340A-A4E7-4E9E-B451-D8AF04FF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145A7-C71C-4CF7-AA97-82E2387B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BD803-DD92-4D2F-9545-D6FCC41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1EB54-4BCE-4ADE-A8F5-A62BA86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81657-CBE5-4435-AD1F-F22D9FA7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9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C306B-2723-4067-8890-5666983F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3CFCD-4108-44D6-8BD2-7C6F03F5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B8067-4C1F-4ABA-B802-98737C5B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B5E55-D5B1-41F1-AD92-16DFF1E8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EBB4-8F37-423B-9360-63A9D90D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01A4B-A4A3-4CB4-9292-92C9AC111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2647A-A27D-4A71-B13A-8E538D8B3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263FA-F1D7-4552-A52F-7DEC638D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1B95D-F0A9-4E7E-A1B9-1675897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77201-3882-4DC8-ABBF-AE3BDA8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9915A-3895-4F7D-81EB-2AFADE6C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78E90-3C76-4A51-82C6-E7374DE7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56FFA-22CF-4BCB-A381-C9FF9CC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9F7B2-91D2-4C75-B595-D3A5E78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A7297-9591-4F32-B220-C417F7AF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25ABC-EAA9-46B3-AFE0-331D9B5A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F0A58-488D-4531-88FC-5793E7AA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367CC-7091-47E9-AB66-43161D9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C91AE-6ED0-49C1-AEB9-24F74DEF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FF3F1-7B3B-4BD6-97FF-2B5AD1C1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AF6E-09A2-425A-AC38-5CA82A14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3636D-92DA-458B-AB41-5FC3FFB3B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9677C-5B02-4237-B092-6FD39016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DD401-746A-4729-A12A-9A3260D7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EBFA8-5D94-4216-BA3F-2C82CEE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31AC5-FDEE-42BF-B0F2-6699EE56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2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04504-7E38-45B9-B89F-1319064D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3C7DE-ADA8-4550-8AA1-1E3DEAC8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A0EAD-04D4-4252-A0E9-8E22D93D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6527AD-54E5-42F8-8192-5493E1595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2BDF5-EEAD-4278-BEED-0C7521AA0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A0DF2-F6F0-4461-A000-D032239B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FB08E5-ACFD-48F9-8545-F1A1BFE6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C1A084-FD72-43E9-A5B8-4E7F2FDC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FF9D5-E9DD-4EC2-A82C-452EC48F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B3DF90-DF33-4C2D-BA8D-C065A7AA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A608D-135D-44D0-B697-A32FA251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DD213-B56A-4B03-8AC5-2514F39A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32670-CA16-4164-9204-3A4296E7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67316-8ED2-4748-A791-3C91421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01EE7-D753-4A67-962D-15A9C4C2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8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84937-6C48-4214-BC29-189C2D8F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BC2BC-F617-47DF-8929-88D11315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56D53-E553-4362-9E4C-1C0A283F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FDCF4-A513-411C-AD02-D0FC5FE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ACE60-6E83-4EA1-8B88-EBB2DC27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96E84-5137-4CE0-AC21-F647F017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42FC-EB20-4538-ACA2-233E11E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23D87-E756-4147-A1C4-C0C71D132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47637-3235-4445-9B79-87223B82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A89E8-96A1-49A9-AF06-CE1B72BE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A3023-FA05-45EB-BA06-2D5032DE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6DD18-D947-4316-9F0F-95D0952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02CC4-C243-4E7F-AA40-7E9335E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C9ED2-7649-43F7-8367-73B2D4C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9A7A-3EB7-44C4-913E-BF576105E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0A75-40E3-4879-8481-A779BC707DB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F8403-AE83-435D-8E71-8A03890A7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F459D-B62F-4913-9F3A-64E372DF8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10A0-95C5-4AAC-913B-A7F9BE0C8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35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F9A9D365-792A-4520-B816-41EEE71107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0">
            <a:extLst>
              <a:ext uri="{FF2B5EF4-FFF2-40B4-BE49-F238E27FC236}">
                <a16:creationId xmlns:a16="http://schemas.microsoft.com/office/drawing/2014/main" id="{30B95D65-1EA6-4969-AFB2-91585F3A9B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1">
            <a:extLst>
              <a:ext uri="{FF2B5EF4-FFF2-40B4-BE49-F238E27FC236}">
                <a16:creationId xmlns:a16="http://schemas.microsoft.com/office/drawing/2014/main" id="{D0603F40-1879-40AA-9643-73DFAE436C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2">
            <a:extLst>
              <a:ext uri="{FF2B5EF4-FFF2-40B4-BE49-F238E27FC236}">
                <a16:creationId xmlns:a16="http://schemas.microsoft.com/office/drawing/2014/main" id="{C85CED6F-79E0-43D5-8AE8-C183A6DF1F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3">
            <a:extLst>
              <a:ext uri="{FF2B5EF4-FFF2-40B4-BE49-F238E27FC236}">
                <a16:creationId xmlns:a16="http://schemas.microsoft.com/office/drawing/2014/main" id="{C592571E-BFA1-459C-981A-E4D7D877DC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4">
            <a:extLst>
              <a:ext uri="{FF2B5EF4-FFF2-40B4-BE49-F238E27FC236}">
                <a16:creationId xmlns:a16="http://schemas.microsoft.com/office/drawing/2014/main" id="{35CA1403-BAA4-4C6B-931D-C5959AA822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5">
            <a:extLst>
              <a:ext uri="{FF2B5EF4-FFF2-40B4-BE49-F238E27FC236}">
                <a16:creationId xmlns:a16="http://schemas.microsoft.com/office/drawing/2014/main" id="{5E699108-3345-42F1-BC4E-8D7D235756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6">
            <a:extLst>
              <a:ext uri="{FF2B5EF4-FFF2-40B4-BE49-F238E27FC236}">
                <a16:creationId xmlns:a16="http://schemas.microsoft.com/office/drawing/2014/main" id="{85ECD31A-D389-41E5-88E8-012923186E2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6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7">
            <a:extLst>
              <a:ext uri="{FF2B5EF4-FFF2-40B4-BE49-F238E27FC236}">
                <a16:creationId xmlns:a16="http://schemas.microsoft.com/office/drawing/2014/main" id="{BFC7A265-D7D5-4CD3-BF67-D692FD9B0D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8">
            <a:extLst>
              <a:ext uri="{FF2B5EF4-FFF2-40B4-BE49-F238E27FC236}">
                <a16:creationId xmlns:a16="http://schemas.microsoft.com/office/drawing/2014/main" id="{70BD0FF6-D022-4955-8113-A8317279BA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5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9">
            <a:extLst>
              <a:ext uri="{FF2B5EF4-FFF2-40B4-BE49-F238E27FC236}">
                <a16:creationId xmlns:a16="http://schemas.microsoft.com/office/drawing/2014/main" id="{2266E3EC-8549-4633-AA71-0B373D202C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29826EB8-5B04-46AA-826E-40FAB6D50D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0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0">
            <a:extLst>
              <a:ext uri="{FF2B5EF4-FFF2-40B4-BE49-F238E27FC236}">
                <a16:creationId xmlns:a16="http://schemas.microsoft.com/office/drawing/2014/main" id="{16C93037-8B47-4558-B588-F4693F91EB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1">
            <a:extLst>
              <a:ext uri="{FF2B5EF4-FFF2-40B4-BE49-F238E27FC236}">
                <a16:creationId xmlns:a16="http://schemas.microsoft.com/office/drawing/2014/main" id="{F51EE437-030F-41B5-A89F-8ADF9662D0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D6116FB0-BC24-4857-8C6E-7DC3491B0E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E0BF36AC-1643-4347-B368-5B2BEE6B54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3275C0CE-FC5B-4DDF-B4C1-65E38D4970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6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8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6">
            <a:extLst>
              <a:ext uri="{FF2B5EF4-FFF2-40B4-BE49-F238E27FC236}">
                <a16:creationId xmlns:a16="http://schemas.microsoft.com/office/drawing/2014/main" id="{09D5DB6E-7052-4520-84C9-D865B1213B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7">
            <a:extLst>
              <a:ext uri="{FF2B5EF4-FFF2-40B4-BE49-F238E27FC236}">
                <a16:creationId xmlns:a16="http://schemas.microsoft.com/office/drawing/2014/main" id="{DC2F1F19-6D0F-4524-AA3E-F6D2F60C15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">
            <a:extLst>
              <a:ext uri="{FF2B5EF4-FFF2-40B4-BE49-F238E27FC236}">
                <a16:creationId xmlns:a16="http://schemas.microsoft.com/office/drawing/2014/main" id="{223806B7-E2C0-46D1-AC41-C3EEEA434A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9">
            <a:extLst>
              <a:ext uri="{FF2B5EF4-FFF2-40B4-BE49-F238E27FC236}">
                <a16:creationId xmlns:a16="http://schemas.microsoft.com/office/drawing/2014/main" id="{A4E31961-7177-4A7E-B56E-55C066319B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0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海鑫</dc:creator>
  <cp:lastModifiedBy>于 海鑫</cp:lastModifiedBy>
  <cp:revision>2</cp:revision>
  <dcterms:created xsi:type="dcterms:W3CDTF">2019-08-19T13:36:32Z</dcterms:created>
  <dcterms:modified xsi:type="dcterms:W3CDTF">2019-08-19T13:39:11Z</dcterms:modified>
</cp:coreProperties>
</file>