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8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11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30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1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5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54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0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2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7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37EE-6E60-488C-9176-DF61928D4CC5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9606-9455-4AAA-977C-C3B7154920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 rot="5400000" flipV="1">
            <a:off x="2614474" y="1939772"/>
            <a:ext cx="5379870" cy="2831977"/>
          </a:xfrm>
          <a:prstGeom prst="triangle">
            <a:avLst>
              <a:gd name="adj" fmla="val 49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>
            <a:stCxn id="4" idx="0"/>
            <a:endCxn id="4" idx="3"/>
          </p:cNvCxnSpPr>
          <p:nvPr/>
        </p:nvCxnSpPr>
        <p:spPr>
          <a:xfrm>
            <a:off x="3888421" y="3346884"/>
            <a:ext cx="283197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4" idx="0"/>
          </p:cNvCxnSpPr>
          <p:nvPr/>
        </p:nvCxnSpPr>
        <p:spPr>
          <a:xfrm flipV="1">
            <a:off x="3888421" y="1446732"/>
            <a:ext cx="2831977" cy="19001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4" idx="0"/>
          </p:cNvCxnSpPr>
          <p:nvPr/>
        </p:nvCxnSpPr>
        <p:spPr>
          <a:xfrm flipV="1">
            <a:off x="3888421" y="1929713"/>
            <a:ext cx="2831976" cy="14171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3888420" y="2951827"/>
            <a:ext cx="465614" cy="790112"/>
          </a:xfrm>
          <a:prstGeom prst="arc">
            <a:avLst>
              <a:gd name="adj1" fmla="val 17469241"/>
              <a:gd name="adj2" fmla="val 42461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93830" y="3136894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cxnSp>
        <p:nvCxnSpPr>
          <p:cNvPr id="23" name="Gerader Verbinder 22"/>
          <p:cNvCxnSpPr>
            <a:stCxn id="21" idx="0"/>
          </p:cNvCxnSpPr>
          <p:nvPr/>
        </p:nvCxnSpPr>
        <p:spPr>
          <a:xfrm flipH="1">
            <a:off x="6720398" y="1441442"/>
            <a:ext cx="33303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720397" y="1441442"/>
            <a:ext cx="544002" cy="4882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6221766" y="1312974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66" y="1312974"/>
                <a:ext cx="551373" cy="184666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221765" y="1821177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65" y="1821177"/>
                <a:ext cx="551373" cy="18466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ogen 26"/>
          <p:cNvSpPr/>
          <p:nvPr/>
        </p:nvSpPr>
        <p:spPr>
          <a:xfrm>
            <a:off x="4122969" y="2881977"/>
            <a:ext cx="465614" cy="790112"/>
          </a:xfrm>
          <a:prstGeom prst="arc">
            <a:avLst>
              <a:gd name="adj1" fmla="val 17469241"/>
              <a:gd name="adj2" fmla="val 10499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Bogen 27"/>
          <p:cNvSpPr/>
          <p:nvPr/>
        </p:nvSpPr>
        <p:spPr>
          <a:xfrm>
            <a:off x="4326570" y="2881977"/>
            <a:ext cx="465614" cy="790112"/>
          </a:xfrm>
          <a:prstGeom prst="arc">
            <a:avLst>
              <a:gd name="adj1" fmla="val 17469241"/>
              <a:gd name="adj2" fmla="val 10764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304584" y="2962624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517607" y="2967315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268690" y="2986428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35" name="Bogen 34"/>
          <p:cNvSpPr/>
          <p:nvPr/>
        </p:nvSpPr>
        <p:spPr>
          <a:xfrm>
            <a:off x="4394970" y="2709032"/>
            <a:ext cx="465614" cy="790112"/>
          </a:xfrm>
          <a:prstGeom prst="arc">
            <a:avLst>
              <a:gd name="adj1" fmla="val 17398027"/>
              <a:gd name="adj2" fmla="val 186246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738554" y="2560433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6661858" y="549550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58" y="549550"/>
                <a:ext cx="551373" cy="184666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661858" y="5941341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58" y="5941341"/>
                <a:ext cx="551373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leichschenkliges Dreieck 48"/>
          <p:cNvSpPr/>
          <p:nvPr/>
        </p:nvSpPr>
        <p:spPr>
          <a:xfrm rot="5400000" flipV="1">
            <a:off x="7100601" y="1939772"/>
            <a:ext cx="5379870" cy="2831977"/>
          </a:xfrm>
          <a:prstGeom prst="triangle">
            <a:avLst>
              <a:gd name="adj" fmla="val 498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r Verbinder 49"/>
          <p:cNvCxnSpPr>
            <a:stCxn id="49" idx="0"/>
            <a:endCxn id="49" idx="3"/>
          </p:cNvCxnSpPr>
          <p:nvPr/>
        </p:nvCxnSpPr>
        <p:spPr>
          <a:xfrm>
            <a:off x="8374548" y="3346884"/>
            <a:ext cx="283197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9" idx="0"/>
          </p:cNvCxnSpPr>
          <p:nvPr/>
        </p:nvCxnSpPr>
        <p:spPr>
          <a:xfrm>
            <a:off x="8374548" y="3346884"/>
            <a:ext cx="2831977" cy="13798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9" idx="0"/>
          </p:cNvCxnSpPr>
          <p:nvPr/>
        </p:nvCxnSpPr>
        <p:spPr>
          <a:xfrm>
            <a:off x="8374548" y="3346884"/>
            <a:ext cx="2831977" cy="17423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ogen 52"/>
          <p:cNvSpPr/>
          <p:nvPr/>
        </p:nvSpPr>
        <p:spPr>
          <a:xfrm>
            <a:off x="8374547" y="2951827"/>
            <a:ext cx="465614" cy="790112"/>
          </a:xfrm>
          <a:prstGeom prst="arc">
            <a:avLst>
              <a:gd name="adj1" fmla="val 17469241"/>
              <a:gd name="adj2" fmla="val 42461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479957" y="3136894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cxnSp>
        <p:nvCxnSpPr>
          <p:cNvPr id="55" name="Gerader Verbinder 54"/>
          <p:cNvCxnSpPr>
            <a:stCxn id="56" idx="0"/>
          </p:cNvCxnSpPr>
          <p:nvPr/>
        </p:nvCxnSpPr>
        <p:spPr>
          <a:xfrm flipH="1">
            <a:off x="11206526" y="4606171"/>
            <a:ext cx="33303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11206525" y="4606171"/>
            <a:ext cx="544002" cy="4882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0707893" y="4472414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893" y="4472414"/>
                <a:ext cx="551373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10707893" y="4944740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893" y="4944740"/>
                <a:ext cx="551373" cy="18466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Bogen 58"/>
          <p:cNvSpPr/>
          <p:nvPr/>
        </p:nvSpPr>
        <p:spPr>
          <a:xfrm>
            <a:off x="8609096" y="2881977"/>
            <a:ext cx="465614" cy="790112"/>
          </a:xfrm>
          <a:prstGeom prst="arc">
            <a:avLst>
              <a:gd name="adj1" fmla="val 1019405"/>
              <a:gd name="adj2" fmla="val 4364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Bogen 59"/>
          <p:cNvSpPr/>
          <p:nvPr/>
        </p:nvSpPr>
        <p:spPr>
          <a:xfrm>
            <a:off x="8812697" y="2881976"/>
            <a:ext cx="465614" cy="963058"/>
          </a:xfrm>
          <a:prstGeom prst="arc">
            <a:avLst>
              <a:gd name="adj1" fmla="val 21341612"/>
              <a:gd name="adj2" fmla="val 47809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8797189" y="3283117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9001315" y="3356381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9754817" y="2986428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64" name="Bogen 63"/>
          <p:cNvSpPr/>
          <p:nvPr/>
        </p:nvSpPr>
        <p:spPr>
          <a:xfrm>
            <a:off x="8945570" y="2759238"/>
            <a:ext cx="465614" cy="1193043"/>
          </a:xfrm>
          <a:prstGeom prst="arc">
            <a:avLst>
              <a:gd name="adj1" fmla="val 4297087"/>
              <a:gd name="adj2" fmla="val 47997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9328207" y="3732982"/>
            <a:ext cx="25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11147985" y="549550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985" y="549550"/>
                <a:ext cx="551373" cy="184666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11147985" y="5941341"/>
                <a:ext cx="5513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985" y="5941341"/>
                <a:ext cx="551373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5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FOV</dc:title>
  <dc:creator>C Oe</dc:creator>
  <cp:lastModifiedBy>C Oe</cp:lastModifiedBy>
  <cp:revision>6</cp:revision>
  <dcterms:created xsi:type="dcterms:W3CDTF">2017-05-30T10:27:44Z</dcterms:created>
  <dcterms:modified xsi:type="dcterms:W3CDTF">2017-06-05T14:45:06Z</dcterms:modified>
</cp:coreProperties>
</file>