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Management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SMS successfully automated student data management.</a:t>
            </a:r>
          </a:p>
          <a:p>
            <a:r>
              <a:t>Future improvements: Mobile app, real-time analytics, cloud integration.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Student Management System (SMS).</a:t>
            </a:r>
          </a:p>
          <a:p>
            <a:r>
              <a:t>Purpose: To automate and streamline student data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Automate student record management</a:t>
            </a:r>
          </a:p>
          <a:p>
            <a:r>
              <a:t>2. Track student progress, attendance, and personal data</a:t>
            </a:r>
          </a:p>
          <a:p>
            <a:r>
              <a:t>3. Reduce manual paperwork</a:t>
            </a:r>
          </a:p>
          <a:p>
            <a:r>
              <a:t>4. Provide real-time access to student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Student registration, academic records</a:t>
            </a:r>
          </a:p>
          <a:p>
            <a:r>
              <a:t>2. Attendance management</a:t>
            </a:r>
          </a:p>
          <a:p>
            <a:r>
              <a:t>3. Examination and grading</a:t>
            </a:r>
          </a:p>
          <a:p>
            <a:r>
              <a:t>4. Class schedules and assignments</a:t>
            </a:r>
          </a:p>
          <a:p>
            <a:r>
              <a:t>5. Fee payment and financial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consists of three main modules:</a:t>
            </a:r>
          </a:p>
          <a:p>
            <a:r>
              <a:t>1. Student Module</a:t>
            </a:r>
          </a:p>
          <a:p>
            <a:r>
              <a:t>2. Teacher Module</a:t>
            </a:r>
          </a:p>
          <a:p>
            <a:r>
              <a:t>3. Admin Module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 an ER diagram showing the relationships between Students, Teachers, Courses, Grades, and Attendance tables.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CSS, JavaScript</a:t>
            </a:r>
          </a:p>
          <a:p>
            <a:r>
              <a:t>Backend: Python/Java/PHP</a:t>
            </a:r>
          </a:p>
          <a:p>
            <a:r>
              <a:t>Database: MySQL/SQLite</a:t>
            </a:r>
          </a:p>
          <a:p>
            <a:r>
              <a:t>Framework: Django/Spring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Unit Testing</a:t>
            </a:r>
          </a:p>
          <a:p>
            <a:r>
              <a:t>2. Integration Testing</a:t>
            </a:r>
          </a:p>
          <a:p>
            <a:r>
              <a:t>3. System Testing</a:t>
            </a:r>
          </a:p>
          <a:p>
            <a:r>
              <a:t>4. User Acceptance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consistency: Solved with transaction management</a:t>
            </a:r>
          </a:p>
          <a:p>
            <a:r>
              <a:t>2. User interface: Improved through continuous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