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🌱 Processus de création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 : Quiz interactif pour l'éducation écologique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♻️ Problème identifié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🌍 Sujet d’actualité : urgence climatique</a:t>
            </a:r>
          </a:p>
          <a:p>
            <a:pPr algn="l">
              <a:defRPr sz="2000">
                <a:latin typeface="Calibri"/>
              </a:defRPr>
            </a:pPr>
            <a:r>
              <a:t>🧠 Besoin de sensibilisation ludique</a:t>
            </a:r>
          </a:p>
          <a:p>
            <a:pPr algn="l">
              <a:defRPr sz="2000">
                <a:latin typeface="Calibri"/>
              </a:defRPr>
            </a:pPr>
            <a:r>
              <a:t>🎯 Objectif : changer les comportements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🔎 Veille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📚 Étude de quiz existants : peu interactifs</a:t>
            </a:r>
          </a:p>
          <a:p>
            <a:pPr algn="l">
              <a:defRPr sz="2000">
                <a:latin typeface="Calibri"/>
              </a:defRPr>
            </a:pPr>
            <a:r>
              <a:t>🧩 Opportunité : faire mieux avec une WebApp moderne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👥 Jeunes 12-25 ans, familiers du numérique</a:t>
            </a:r>
          </a:p>
          <a:p>
            <a:pPr algn="l">
              <a:defRPr sz="2000">
                <a:latin typeface="Calibri"/>
              </a:defRPr>
            </a:pPr>
            <a:r>
              <a:t>📱 Format ludique, mobile-first</a:t>
            </a:r>
          </a:p>
          <a:p>
            <a:pPr algn="l">
              <a:defRPr sz="2000">
                <a:latin typeface="Calibri"/>
              </a:defRPr>
            </a:pPr>
            <a:r>
              <a:t>💡 IA = contenu adapté et engageant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🗣️ Message &amp; Slogan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💬 Message : chaque geste compte</a:t>
            </a:r>
          </a:p>
          <a:p>
            <a:pPr algn="l">
              <a:defRPr sz="2000">
                <a:latin typeface="Calibri"/>
              </a:defRPr>
            </a:pPr>
            <a:r>
              <a:t>🎉 Slogan : « Teste ton impact, apprends à agir ! 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💻 Format : WebApp React + TypeScript</a:t>
            </a:r>
          </a:p>
          <a:p>
            <a:pPr algn="l">
              <a:defRPr sz="2000">
                <a:latin typeface="Calibri"/>
              </a:defRPr>
            </a:pPr>
            <a:r>
              <a:t>⚡ Fonctionnalités : quiz aléatoire, score,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Outils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✍️ ChatGPT pour créer 50 questions uniques</a:t>
            </a:r>
          </a:p>
          <a:p>
            <a:pPr algn="l">
              <a:defRPr sz="2000">
                <a:latin typeface="Calibri"/>
              </a:defRPr>
            </a:pPr>
            <a:r>
              <a:t>🎯 Choix basé sur la qualité et la rapidité de génération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🚧 Défis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🔁 Éviter les doublons</a:t>
            </a:r>
          </a:p>
          <a:p>
            <a:pPr algn="l">
              <a:defRPr sz="2000">
                <a:latin typeface="Calibri"/>
              </a:defRPr>
            </a:pPr>
            <a:r>
              <a:t>🎨 Assurer clarté &amp; accessibilité</a:t>
            </a:r>
          </a:p>
          <a:p>
            <a:pPr algn="l">
              <a:defRPr sz="2000">
                <a:latin typeface="Calibri"/>
              </a:defRPr>
            </a:pPr>
            <a:r>
              <a:t>🛠️ Adapter l’UX à la cible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Bilan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latin typeface="Calibri"/>
              </a:defRPr>
            </a:pPr>
            <a:r>
              <a:t>👍 Points forts : contenu varié, expérience fluide</a:t>
            </a:r>
          </a:p>
          <a:p>
            <a:pPr algn="l">
              <a:defRPr sz="2000">
                <a:latin typeface="Calibri"/>
              </a:defRPr>
            </a:pPr>
            <a:r>
              <a:t>📈 Améliorations : scores persistants, niveaux, IA adaptative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