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87C9-186D-4B71-A105-65D19F9E0C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BFBB-01C8-4DAE-B79F-8A406D91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87C9-186D-4B71-A105-65D19F9E0C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BFBB-01C8-4DAE-B79F-8A406D91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87C9-186D-4B71-A105-65D19F9E0C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BFBB-01C8-4DAE-B79F-8A406D91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6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87C9-186D-4B71-A105-65D19F9E0C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BFBB-01C8-4DAE-B79F-8A406D91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87C9-186D-4B71-A105-65D19F9E0C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BFBB-01C8-4DAE-B79F-8A406D91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87C9-186D-4B71-A105-65D19F9E0C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BFBB-01C8-4DAE-B79F-8A406D91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87C9-186D-4B71-A105-65D19F9E0C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BFBB-01C8-4DAE-B79F-8A406D91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6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87C9-186D-4B71-A105-65D19F9E0C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BFBB-01C8-4DAE-B79F-8A406D91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87C9-186D-4B71-A105-65D19F9E0C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BFBB-01C8-4DAE-B79F-8A406D91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8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87C9-186D-4B71-A105-65D19F9E0C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BFBB-01C8-4DAE-B79F-8A406D91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7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87C9-186D-4B71-A105-65D19F9E0C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BFBB-01C8-4DAE-B79F-8A406D91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87C9-186D-4B71-A105-65D19F9E0C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DBFBB-01C8-4DAE-B79F-8A406D91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2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# tag release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Instead of wire-frame I did this….because I don’t know how to use the wireframe software yet and I don’t want to hold us up as I learn how to use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9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opens up to this page, they click begin to take them to the next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825625"/>
            <a:ext cx="2447627" cy="4351338"/>
          </a:xfrm>
        </p:spPr>
      </p:pic>
      <p:sp>
        <p:nvSpPr>
          <p:cNvPr id="5" name="TextBox 4"/>
          <p:cNvSpPr txBox="1"/>
          <p:nvPr/>
        </p:nvSpPr>
        <p:spPr>
          <a:xfrm>
            <a:off x="8403336" y="3621024"/>
            <a:ext cx="188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“Splash Page”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5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 they can fill in their contact information to be stored locally in release 1 of the app. In release 2 we will save it on the cloud as well. They click done are sent to the next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58" y="2506662"/>
            <a:ext cx="2447627" cy="4351338"/>
          </a:xfrm>
        </p:spPr>
      </p:pic>
      <p:sp>
        <p:nvSpPr>
          <p:cNvPr id="5" name="TextBox 4"/>
          <p:cNvSpPr txBox="1"/>
          <p:nvPr/>
        </p:nvSpPr>
        <p:spPr>
          <a:xfrm>
            <a:off x="8403336" y="3621024"/>
            <a:ext cx="2556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“Contact Input Page”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5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489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Here they can add #terms into a large textbox; also saved locally in release one. Uploaded to cloud in release 2. Clicking done takes them to the next screen.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34" y="2374265"/>
            <a:ext cx="2447627" cy="4351338"/>
          </a:xfrm>
        </p:spPr>
      </p:pic>
      <p:sp>
        <p:nvSpPr>
          <p:cNvPr id="5" name="TextBox 4"/>
          <p:cNvSpPr txBox="1"/>
          <p:nvPr/>
        </p:nvSpPr>
        <p:spPr>
          <a:xfrm>
            <a:off x="8403336" y="3621024"/>
            <a:ext cx="272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“Inventory Input Page”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6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286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Here they see a summary of what info they have provided. For release 1 the search box and match button wont work since there is no cloud database yet.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825625"/>
            <a:ext cx="2447627" cy="4351338"/>
          </a:xfrm>
        </p:spPr>
      </p:pic>
      <p:sp>
        <p:nvSpPr>
          <p:cNvPr id="5" name="TextBox 4"/>
          <p:cNvSpPr txBox="1"/>
          <p:nvPr/>
        </p:nvSpPr>
        <p:spPr>
          <a:xfrm>
            <a:off x="8403336" y="3621024"/>
            <a:ext cx="265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“User Summary Page”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# tag release 1</vt:lpstr>
      <vt:lpstr>App opens up to this page, they click begin to take them to the next page</vt:lpstr>
      <vt:lpstr>Here they can fill in their contact information to be stored locally in release 1 of the app. In release 2 we will save it on the cloud as well. They click done are sent to the next screen</vt:lpstr>
      <vt:lpstr>Here they can add #terms into a large textbox; also saved locally in release one. Uploaded to cloud in release 2. Clicking done takes them to the next screen. </vt:lpstr>
      <vt:lpstr>Here they see a summary of what info they have provided. For release 1 the search box and match button wont work since there is no cloud database yet.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 tag</dc:title>
  <dc:creator>Richard Gamage</dc:creator>
  <cp:lastModifiedBy>Richard Gamage</cp:lastModifiedBy>
  <cp:revision>2</cp:revision>
  <dcterms:created xsi:type="dcterms:W3CDTF">2017-08-03T18:42:05Z</dcterms:created>
  <dcterms:modified xsi:type="dcterms:W3CDTF">2017-08-03T18:45:09Z</dcterms:modified>
</cp:coreProperties>
</file>