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56" r:id="rId4"/>
    <p:sldId id="271" r:id="rId5"/>
    <p:sldId id="258" r:id="rId6"/>
    <p:sldId id="259" r:id="rId7"/>
    <p:sldId id="263" r:id="rId8"/>
    <p:sldId id="261" r:id="rId9"/>
    <p:sldId id="272" r:id="rId10"/>
    <p:sldId id="262" r:id="rId11"/>
    <p:sldId id="264" r:id="rId12"/>
    <p:sldId id="265" r:id="rId13"/>
    <p:sldId id="273" r:id="rId14"/>
    <p:sldId id="266" r:id="rId15"/>
    <p:sldId id="267" r:id="rId16"/>
    <p:sldId id="268" r:id="rId17"/>
    <p:sldId id="274" r:id="rId18"/>
    <p:sldId id="269" r:id="rId19"/>
    <p:sldId id="270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Round Table presentation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</a:rPr>
              <a:t>By Max Zhang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1790" y="557530"/>
            <a:ext cx="7740015" cy="2072005"/>
          </a:xfrm>
        </p:spPr>
        <p:txBody>
          <a:bodyPr/>
          <a:p>
            <a:r>
              <a:rPr lang="en-US" altLang="zh-CN"/>
              <a:t>Inspiration of the sketch moves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l"/>
            <a:r>
              <a:rPr lang="zh-CN" altLang="en-US">
                <a:solidFill>
                  <a:schemeClr val="tx1"/>
                </a:solidFill>
              </a:rPr>
              <a:t>https://www.openprocessing.org/sketch/594153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46cccf37f924c978374780a5163c7fe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" y="-9525"/>
            <a:ext cx="12219305" cy="68548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Star war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微信图片_201811131530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2494280" y="-2505710"/>
            <a:ext cx="7164070" cy="12175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4253865" cy="1414780"/>
          </a:xfrm>
        </p:spPr>
        <p:txBody>
          <a:bodyPr>
            <a:normAutofit fontScale="90000"/>
          </a:bodyPr>
          <a:p>
            <a:r>
              <a:rPr lang="en-US" altLang="zh-CN"/>
              <a:t>Introduction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405505"/>
            <a:ext cx="10515600" cy="1655445"/>
          </a:xfrm>
        </p:spPr>
        <p:txBody>
          <a:bodyPr>
            <a:normAutofit lnSpcReduction="10000"/>
          </a:bodyPr>
          <a:p>
            <a:pPr algn="l"/>
            <a:r>
              <a:rPr lang="en-US" altLang="zh-CN">
                <a:solidFill>
                  <a:schemeClr val="tx1"/>
                </a:solidFill>
              </a:rPr>
              <a:t> The game is about a spacecraft hitting enemy spacecrafts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 The game is inspired by a tiny game called thunder 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 http://www.4399.com/flash/144898_4.htm 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3865" y="-508635"/>
            <a:ext cx="6282055" cy="2545080"/>
          </a:xfrm>
        </p:spPr>
        <p:txBody>
          <a:bodyPr/>
          <a:p>
            <a:r>
              <a:rPr lang="en-US" altLang="zh-CN" sz="3600"/>
              <a:t>Inspiration of sketch moves</a:t>
            </a:r>
            <a:endParaRPr lang="en-US" altLang="zh-CN" sz="3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30275" y="3497580"/>
            <a:ext cx="10515600" cy="1655445"/>
          </a:xfrm>
        </p:spPr>
        <p:txBody>
          <a:bodyPr/>
          <a:p>
            <a:pPr algn="l"/>
            <a:r>
              <a:rPr lang="zh-CN" altLang="en-US">
                <a:solidFill>
                  <a:schemeClr val="tx1"/>
                </a:solidFill>
              </a:rPr>
              <a:t>https://www.openprocessing.org/sketch/575694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3edaeac1a816c3a77c69dcf0c0cfe191"/>
          <p:cNvPicPr>
            <a:picLocks noChangeAspect="1"/>
          </p:cNvPicPr>
          <p:nvPr/>
        </p:nvPicPr>
        <p:blipFill>
          <a:blip r:embed="rId1"/>
          <a:srcRect r="2862" b="3008"/>
          <a:stretch>
            <a:fillRect/>
          </a:stretch>
        </p:blipFill>
        <p:spPr>
          <a:xfrm>
            <a:off x="15875" y="-27940"/>
            <a:ext cx="12159615" cy="69132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0420" y="718820"/>
            <a:ext cx="8174990" cy="2387600"/>
          </a:xfrm>
        </p:spPr>
        <p:txBody>
          <a:bodyPr/>
          <a:p>
            <a:r>
              <a:rPr lang="en-US" altLang="zh-CN"/>
              <a:t>Love story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微信图片_201811131530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34290"/>
            <a:ext cx="12246610" cy="6875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292350" y="-232410"/>
            <a:ext cx="10515600" cy="2387600"/>
          </a:xfrm>
        </p:spPr>
        <p:txBody>
          <a:bodyPr/>
          <a:p>
            <a:r>
              <a:rPr lang="en-US" altLang="zh-CN"/>
              <a:t>Introduction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9455" y="2155190"/>
            <a:ext cx="9884410" cy="2654300"/>
          </a:xfrm>
        </p:spPr>
        <p:txBody>
          <a:bodyPr/>
          <a:p>
            <a:pPr algn="l"/>
            <a:r>
              <a:rPr lang="en-US" altLang="zh-CN">
                <a:solidFill>
                  <a:schemeClr val="tx1"/>
                </a:solidFill>
              </a:rPr>
              <a:t>Love story is a game about handeling a relationship through choosing dialogue or conversation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This kind of game is originated from Japan, and is called Galgame.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</p:txBody>
      </p:sp>
      <p:pic>
        <p:nvPicPr>
          <p:cNvPr id="4" name="图片 3" descr="5d2cc589b8eb2de6a41f21eab7a570ec"/>
          <p:cNvPicPr>
            <a:picLocks noChangeAspect="1"/>
          </p:cNvPicPr>
          <p:nvPr/>
        </p:nvPicPr>
        <p:blipFill>
          <a:blip r:embed="rId1"/>
          <a:srcRect b="6120"/>
          <a:stretch>
            <a:fillRect/>
          </a:stretch>
        </p:blipFill>
        <p:spPr>
          <a:xfrm>
            <a:off x="864235" y="3921760"/>
            <a:ext cx="4202430" cy="2630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Inspiration of sketch moves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https://www.openprocessing.org/sketch/490461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9d778192bf483eb9ea0bb0e697f4c52a (1)"/>
          <p:cNvPicPr>
            <a:picLocks noChangeAspect="1"/>
          </p:cNvPicPr>
          <p:nvPr/>
        </p:nvPicPr>
        <p:blipFill>
          <a:blip r:embed="rId1"/>
          <a:srcRect l="98" t="2362" r="9402" b="14310"/>
          <a:stretch>
            <a:fillRect/>
          </a:stretch>
        </p:blipFill>
        <p:spPr>
          <a:xfrm>
            <a:off x="-26035" y="-8890"/>
            <a:ext cx="12277090" cy="68675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892175"/>
            <a:ext cx="10515600" cy="3876040"/>
          </a:xfrm>
        </p:spPr>
        <p:txBody>
          <a:bodyPr>
            <a:normAutofit/>
          </a:bodyPr>
          <a:p>
            <a:b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Escape room</a:t>
            </a:r>
            <a:b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endParaRPr lang="en-US" altLang="zh-CN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微信图片_201811131529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2675255" y="-2774950"/>
            <a:ext cx="6817995" cy="12252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4825" y="314325"/>
            <a:ext cx="5009515" cy="1476375"/>
          </a:xfrm>
        </p:spPr>
        <p:txBody>
          <a:bodyPr/>
          <a:p>
            <a:r>
              <a:rPr lang="en-US" altLang="zh-CN"/>
              <a:t>Introduction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1830" y="2023745"/>
            <a:ext cx="10515600" cy="3618865"/>
          </a:xfrm>
        </p:spPr>
        <p:txBody>
          <a:bodyPr>
            <a:normAutofit/>
          </a:bodyPr>
          <a:p>
            <a:pPr algn="l"/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The tone of the game will be like Five Nights At Freddy's by Scott Cawthon. It's a horror game. Although my game is an escape game, It will have a scary atmosphere.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The game is an escape game, you win by figuring out the puzzels and getting out of the room.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https://www.youtube.com/watch?v=RP4UTOek0-Y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Scott Cawthon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a0fc56760efe7866d0d803c3e914caa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702435"/>
            <a:ext cx="6859270" cy="4382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7860030" cy="1243965"/>
          </a:xfrm>
        </p:spPr>
        <p:txBody>
          <a:bodyPr>
            <a:normAutofit/>
          </a:bodyPr>
          <a:p>
            <a:r>
              <a:rPr lang="en-US" altLang="zh-CN"/>
              <a:t>Inspiration of sketch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3230" y="3247390"/>
            <a:ext cx="10515600" cy="1655445"/>
          </a:xfrm>
        </p:spPr>
        <p:txBody>
          <a:bodyPr/>
          <a:p>
            <a:pPr algn="l"/>
            <a:r>
              <a:rPr lang="zh-CN" altLang="en-US">
                <a:solidFill>
                  <a:schemeClr val="tx1"/>
                </a:solidFill>
              </a:rPr>
              <a:t>https://www.openprocessing.org/sketch/527377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6bc76e35deb60b03137b3507bac8887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3415" y="474345"/>
            <a:ext cx="5909310" cy="59093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2050"/>
            <a:ext cx="10515600" cy="2387600"/>
          </a:xfrm>
        </p:spPr>
        <p:txBody>
          <a:bodyPr/>
          <a:p>
            <a:r>
              <a:rPr lang="en-US" altLang="zh-CN">
                <a:solidFill>
                  <a:schemeClr val="bg1"/>
                </a:solidFill>
              </a:rPr>
              <a:t>Miner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微信图片_201811131529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2615565" y="-2690495"/>
            <a:ext cx="6963410" cy="12240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7385" y="530860"/>
            <a:ext cx="5229225" cy="1782445"/>
          </a:xfrm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Introduction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75055" y="1931670"/>
            <a:ext cx="9043670" cy="3851275"/>
          </a:xfrm>
        </p:spPr>
        <p:txBody>
          <a:bodyPr>
            <a:normAutofit/>
          </a:bodyPr>
          <a:p>
            <a:pPr algn="l"/>
            <a:r>
              <a:rPr lang="en-US" altLang="zh-CN">
                <a:solidFill>
                  <a:schemeClr val="tx1"/>
                </a:solidFill>
              </a:rPr>
              <a:t>The game is inspired by gold miner. A small game I often play from my childhood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https://www.crazygames.com/game/gold-miner</a:t>
            </a:r>
            <a:endParaRPr lang="en-US" altLang="zh-CN"/>
          </a:p>
          <a:p>
            <a:pPr algn="l"/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 descr="d39928943c399c1f1ca3741f0cdb73c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7140" y="3642995"/>
            <a:ext cx="4245610" cy="2868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1147</Words>
  <Application>WPS 演示</Application>
  <PresentationFormat>宽屏</PresentationFormat>
  <Paragraphs>56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微软雅黑 Light</vt:lpstr>
      <vt:lpstr>微软雅黑</vt:lpstr>
      <vt:lpstr>Times New Roman</vt:lpstr>
      <vt:lpstr>Arial Unicode MS</vt:lpstr>
      <vt:lpstr>Calibri</vt:lpstr>
      <vt:lpstr>Office 主题</vt:lpstr>
      <vt:lpstr>Round Table presentation</vt:lpstr>
      <vt:lpstr> Escape room  </vt:lpstr>
      <vt:lpstr>PowerPoint 演示文稿</vt:lpstr>
      <vt:lpstr>Introduction</vt:lpstr>
      <vt:lpstr>Scott Cawthon</vt:lpstr>
      <vt:lpstr>Inspiration of sketch</vt:lpstr>
      <vt:lpstr>Miner</vt:lpstr>
      <vt:lpstr>PowerPoint 演示文稿</vt:lpstr>
      <vt:lpstr>Introduction </vt:lpstr>
      <vt:lpstr>Inspiration of the sketch moves</vt:lpstr>
      <vt:lpstr>Star war</vt:lpstr>
      <vt:lpstr>PowerPoint 演示文稿</vt:lpstr>
      <vt:lpstr>Introduction</vt:lpstr>
      <vt:lpstr>Inspiration of sketch moves</vt:lpstr>
      <vt:lpstr>Love story</vt:lpstr>
      <vt:lpstr>PowerPoint 演示文稿</vt:lpstr>
      <vt:lpstr>Introduction</vt:lpstr>
      <vt:lpstr>Inspiration of sketch moves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张智成</dc:creator>
  <cp:lastModifiedBy>M4X</cp:lastModifiedBy>
  <cp:revision>131</cp:revision>
  <dcterms:created xsi:type="dcterms:W3CDTF">2017-08-03T09:01:00Z</dcterms:created>
  <dcterms:modified xsi:type="dcterms:W3CDTF">2018-11-13T07:35:01Z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