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>
        <p:scale>
          <a:sx n="110" d="100"/>
          <a:sy n="110" d="100"/>
        </p:scale>
        <p:origin x="-480" y="-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8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4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4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3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3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1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1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3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9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4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52E4-A803-4722-87B9-F8807506504E}" type="datetimeFigureOut">
              <a:rPr lang="zh-CN" altLang="en-US" smtClean="0"/>
              <a:t>2016/8/25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7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626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84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342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200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058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70742" y="304235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magic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148414" y="3390050"/>
            <a:ext cx="701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p_size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750930" y="2949430"/>
            <a:ext cx="981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compress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57859" y="3380906"/>
            <a:ext cx="822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encrypt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205814" y="3118439"/>
            <a:ext cx="789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version</a:t>
            </a:r>
            <a:endParaRPr lang="zh-CN" altLang="en-US" sz="1600" dirty="0"/>
          </a:p>
        </p:txBody>
      </p:sp>
      <p:cxnSp>
        <p:nvCxnSpPr>
          <p:cNvPr id="18" name="直接连接符 17"/>
          <p:cNvCxnSpPr>
            <a:stCxn id="10" idx="0"/>
            <a:endCxn id="5" idx="2"/>
          </p:cNvCxnSpPr>
          <p:nvPr/>
        </p:nvCxnSpPr>
        <p:spPr>
          <a:xfrm flipH="1" flipV="1">
            <a:off x="1805514" y="2713168"/>
            <a:ext cx="2821" cy="32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1" idx="0"/>
          </p:cNvCxnSpPr>
          <p:nvPr/>
        </p:nvCxnSpPr>
        <p:spPr>
          <a:xfrm flipH="1" flipV="1">
            <a:off x="2496107" y="2721296"/>
            <a:ext cx="2820" cy="66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181907" y="2707975"/>
            <a:ext cx="0" cy="34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548714" y="2730214"/>
            <a:ext cx="0" cy="389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0"/>
            <a:endCxn id="8" idx="2"/>
          </p:cNvCxnSpPr>
          <p:nvPr/>
        </p:nvCxnSpPr>
        <p:spPr>
          <a:xfrm flipH="1" flipV="1">
            <a:off x="3862914" y="2713168"/>
            <a:ext cx="6340" cy="667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891614" y="2201104"/>
            <a:ext cx="2338832" cy="512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payload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244600" y="3250101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</a:rPr>
              <a:t>0xEFD2BB99</a:t>
            </a:r>
            <a:endParaRPr lang="zh-CN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22090" y="3177463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</a:rPr>
              <a:t>ZLIB/BZIP2</a:t>
            </a:r>
            <a:endParaRPr lang="zh-CN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27622" y="3366908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</a:rPr>
              <a:t>0x00000100</a:t>
            </a:r>
            <a:endParaRPr lang="zh-CN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左大括号 34"/>
          <p:cNvSpPr/>
          <p:nvPr/>
        </p:nvSpPr>
        <p:spPr>
          <a:xfrm rot="5400000">
            <a:off x="4486009" y="-635465"/>
            <a:ext cx="404354" cy="5084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337673" y="1403343"/>
            <a:ext cx="701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p_size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299968" y="199362"/>
            <a:ext cx="2336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TCE</a:t>
            </a:r>
            <a:r>
              <a:rPr lang="zh-CN" altLang="en-US" sz="1600" dirty="0"/>
              <a:t>通信消息协议头定义</a:t>
            </a:r>
          </a:p>
        </p:txBody>
      </p:sp>
      <p:sp>
        <p:nvSpPr>
          <p:cNvPr id="26" name="矩形 25"/>
          <p:cNvSpPr/>
          <p:nvPr/>
        </p:nvSpPr>
        <p:spPr>
          <a:xfrm>
            <a:off x="1978837" y="4584087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64637" y="4584087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350437" y="4584087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036237" y="4584087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722037" y="4584087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7837" y="4584087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093637" y="4584087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779437" y="4584087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465237" y="4584087"/>
            <a:ext cx="1367032" cy="512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extradata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832269" y="4584087"/>
            <a:ext cx="1367032" cy="512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parameters</a:t>
            </a:r>
            <a:endParaRPr lang="zh-CN" altLang="en-US" dirty="0"/>
          </a:p>
        </p:txBody>
      </p:sp>
      <p:sp>
        <p:nvSpPr>
          <p:cNvPr id="2" name="右中括号 1"/>
          <p:cNvSpPr/>
          <p:nvPr/>
        </p:nvSpPr>
        <p:spPr>
          <a:xfrm rot="16200000">
            <a:off x="5972913" y="256961"/>
            <a:ext cx="232311" cy="822046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5" idx="2"/>
            <a:endCxn id="2" idx="2"/>
          </p:cNvCxnSpPr>
          <p:nvPr/>
        </p:nvCxnSpPr>
        <p:spPr>
          <a:xfrm>
            <a:off x="6061030" y="2713168"/>
            <a:ext cx="28039" cy="153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878248" y="5484499"/>
            <a:ext cx="893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msgtype</a:t>
            </a:r>
            <a:endParaRPr lang="zh-CN" altLang="en-US" sz="1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465443" y="5967258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sequence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248091" y="5472559"/>
            <a:ext cx="832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calltype</a:t>
            </a:r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087408" y="580140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ifidx</a:t>
            </a:r>
            <a:endParaRPr lang="zh-CN" altLang="en-US" sz="16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770167" y="5548814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opidx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5411797" y="5851941"/>
            <a:ext cx="832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errcode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6007397" y="5531101"/>
            <a:ext cx="102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paramsize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6838246" y="5850337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Call_id</a:t>
            </a:r>
            <a:endParaRPr lang="zh-CN" altLang="en-US" sz="1600" dirty="0"/>
          </a:p>
        </p:txBody>
      </p:sp>
      <p:cxnSp>
        <p:nvCxnSpPr>
          <p:cNvPr id="51" name="直接连接符 50"/>
          <p:cNvCxnSpPr>
            <a:stCxn id="43" idx="0"/>
            <a:endCxn id="26" idx="2"/>
          </p:cNvCxnSpPr>
          <p:nvPr/>
        </p:nvCxnSpPr>
        <p:spPr>
          <a:xfrm flipH="1" flipV="1">
            <a:off x="2321737" y="5096151"/>
            <a:ext cx="3172" cy="38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3007867" y="5121023"/>
            <a:ext cx="0" cy="89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3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</Words>
  <Application>Microsoft Office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scott</dc:creator>
  <cp:lastModifiedBy>scott</cp:lastModifiedBy>
  <cp:revision>6</cp:revision>
  <dcterms:created xsi:type="dcterms:W3CDTF">2016-08-23T16:49:50Z</dcterms:created>
  <dcterms:modified xsi:type="dcterms:W3CDTF">2016-08-25T07:55:12Z</dcterms:modified>
</cp:coreProperties>
</file>