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>
        <p:scale>
          <a:sx n="110" d="100"/>
          <a:sy n="110" d="100"/>
        </p:scale>
        <p:origin x="-216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4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52E4-A803-4722-87B9-F8807506504E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26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84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342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00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058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70742" y="304235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magic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8414" y="3390050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50930" y="2949430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compress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7859" y="3380906"/>
            <a:ext cx="82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encrypt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05814" y="3118439"/>
            <a:ext cx="78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version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10" idx="0"/>
            <a:endCxn id="5" idx="2"/>
          </p:cNvCxnSpPr>
          <p:nvPr/>
        </p:nvCxnSpPr>
        <p:spPr>
          <a:xfrm flipH="1" flipV="1">
            <a:off x="1805514" y="2713168"/>
            <a:ext cx="2821" cy="3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0"/>
          </p:cNvCxnSpPr>
          <p:nvPr/>
        </p:nvCxnSpPr>
        <p:spPr>
          <a:xfrm flipH="1" flipV="1">
            <a:off x="2496107" y="2721296"/>
            <a:ext cx="2820" cy="6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181907" y="2707975"/>
            <a:ext cx="0" cy="34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48714" y="2730214"/>
            <a:ext cx="0" cy="38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0"/>
            <a:endCxn id="8" idx="2"/>
          </p:cNvCxnSpPr>
          <p:nvPr/>
        </p:nvCxnSpPr>
        <p:spPr>
          <a:xfrm flipH="1" flipV="1">
            <a:off x="3862914" y="2713168"/>
            <a:ext cx="6340" cy="6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91614" y="2201104"/>
            <a:ext cx="23388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244600" y="325010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0xEFD2BB99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2090" y="3177463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ZLIB/BZIP2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7622" y="336690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0x00000100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4486009" y="-635465"/>
            <a:ext cx="404354" cy="5084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37673" y="1403343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88120" y="450340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消息格式</a:t>
            </a:r>
          </a:p>
        </p:txBody>
      </p:sp>
      <p:sp>
        <p:nvSpPr>
          <p:cNvPr id="26" name="矩形 25"/>
          <p:cNvSpPr/>
          <p:nvPr/>
        </p:nvSpPr>
        <p:spPr>
          <a:xfrm>
            <a:off x="1957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29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152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010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86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72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58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44206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11238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2" name="右中括号 1"/>
          <p:cNvSpPr/>
          <p:nvPr/>
        </p:nvSpPr>
        <p:spPr>
          <a:xfrm rot="16200000">
            <a:off x="5951882" y="345559"/>
            <a:ext cx="232311" cy="822046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5" idx="2"/>
            <a:endCxn id="2" idx="2"/>
          </p:cNvCxnSpPr>
          <p:nvPr/>
        </p:nvCxnSpPr>
        <p:spPr>
          <a:xfrm>
            <a:off x="6061030" y="2713168"/>
            <a:ext cx="7008" cy="162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57217" y="5573097"/>
            <a:ext cx="89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msgtype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444412" y="605585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sequence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27060" y="5561157"/>
            <a:ext cx="832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calltype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43363" y="60291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ifidx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749136" y="563741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opidx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374998" y="6025535"/>
            <a:ext cx="83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errcode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86366" y="5619699"/>
            <a:ext cx="10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paramsize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758406" y="6032568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Call_id</a:t>
            </a:r>
            <a:endParaRPr lang="zh-CN" altLang="en-US" sz="1600" dirty="0"/>
          </a:p>
        </p:txBody>
      </p:sp>
      <p:cxnSp>
        <p:nvCxnSpPr>
          <p:cNvPr id="51" name="直接连接符 50"/>
          <p:cNvCxnSpPr>
            <a:stCxn id="43" idx="0"/>
            <a:endCxn id="26" idx="2"/>
          </p:cNvCxnSpPr>
          <p:nvPr/>
        </p:nvCxnSpPr>
        <p:spPr>
          <a:xfrm flipH="1" flipV="1">
            <a:off x="2300706" y="5184749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986836" y="5209621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88119" y="900287"/>
            <a:ext cx="233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TCE</a:t>
            </a:r>
            <a:r>
              <a:rPr lang="zh-CN" altLang="en-US" sz="1600" dirty="0"/>
              <a:t>通信消息协议头定义</a:t>
            </a: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669795" y="5192122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5038884" y="5199495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6407973" y="5206868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334239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729706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125173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03204" y="2191721"/>
            <a:ext cx="3919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rgbClr val="C00000"/>
                </a:solidFill>
              </a:rPr>
              <a:t>Msgtype – RPC(0)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Sequence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自增消息流水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Calltype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消息传送类型</a:t>
            </a:r>
            <a:r>
              <a:rPr lang="en-US" altLang="zh-CN" sz="1200" b="1" i="1" dirty="0">
                <a:solidFill>
                  <a:srgbClr val="C00000"/>
                </a:solidFill>
              </a:rPr>
              <a:t>( CALL/RETURN/ONEWAY/ASYNC)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Ifidx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调用接口编号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Opidx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接口内函数编号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Errcode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错误代码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Paramsize – rpc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调用的参数个数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Call_id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调用者类型定义 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Extradata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外带属性数据 </a:t>
            </a:r>
            <a:r>
              <a:rPr lang="en-US" altLang="zh-CN" sz="1200" b="1" i="1" dirty="0">
                <a:solidFill>
                  <a:srgbClr val="C00000"/>
                </a:solidFill>
              </a:rPr>
              <a:t>map&lt;</a:t>
            </a:r>
            <a:r>
              <a:rPr lang="en-US" altLang="zh-CN" sz="1200" b="1" i="1" dirty="0" err="1">
                <a:solidFill>
                  <a:srgbClr val="C00000"/>
                </a:solidFill>
              </a:rPr>
              <a:t>string,string</a:t>
            </a:r>
            <a:r>
              <a:rPr lang="en-US" altLang="zh-CN" sz="1200" b="1" i="1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Parameters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函数参数序列化数据</a:t>
            </a:r>
          </a:p>
        </p:txBody>
      </p:sp>
    </p:spTree>
    <p:extLst>
      <p:ext uri="{BB962C8B-B14F-4D97-AF65-F5344CB8AC3E}">
        <p14:creationId xmlns:p14="http://schemas.microsoft.com/office/powerpoint/2010/main" val="105683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188119" y="900287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JellyFish</a:t>
            </a:r>
            <a:r>
              <a:rPr lang="en-US" altLang="zh-CN" sz="1600" dirty="0"/>
              <a:t> </a:t>
            </a:r>
            <a:r>
              <a:rPr lang="zh-CN" altLang="en-US" sz="1600" dirty="0"/>
              <a:t>系统技术结构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1632066" y="1657143"/>
            <a:ext cx="5666584" cy="4434710"/>
            <a:chOff x="2830484" y="1525525"/>
            <a:chExt cx="5666584" cy="4434710"/>
          </a:xfrm>
        </p:grpSpPr>
        <p:sp>
          <p:nvSpPr>
            <p:cNvPr id="155" name="矩形: 圆角 154"/>
            <p:cNvSpPr/>
            <p:nvPr/>
          </p:nvSpPr>
          <p:spPr>
            <a:xfrm>
              <a:off x="4629877" y="4012403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512404" y="1525525"/>
              <a:ext cx="1076153" cy="3200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Ha-proxy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47637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6212877" y="41144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mongoose</a:t>
              </a:r>
              <a:endParaRPr lang="zh-CN" altLang="en-US" sz="1200" dirty="0"/>
            </a:p>
          </p:txBody>
        </p:sp>
        <p:sp>
          <p:nvSpPr>
            <p:cNvPr id="65" name="矩形: 圆角 64"/>
            <p:cNvSpPr/>
            <p:nvPr/>
          </p:nvSpPr>
          <p:spPr>
            <a:xfrm>
              <a:off x="7453128" y="2920844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zookeeper</a:t>
              </a:r>
              <a:endParaRPr lang="zh-CN" altLang="en-US" sz="1200" dirty="0"/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4529627" y="4802229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redis</a:t>
              </a:r>
              <a:endParaRPr lang="zh-CN" altLang="en-US" sz="1200" dirty="0"/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2861235" y="41277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AMQP</a:t>
              </a:r>
              <a:endParaRPr lang="zh-CN" altLang="en-US" sz="1200" dirty="0"/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4529820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KALFKA</a:t>
              </a:r>
              <a:endParaRPr lang="zh-CN" altLang="en-US" sz="1200" dirty="0"/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2830484" y="4853503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flume</a:t>
              </a:r>
              <a:endParaRPr lang="zh-CN" altLang="en-US" sz="1200" dirty="0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4528511" y="4123804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2" name="矩形: 圆角 71"/>
            <p:cNvSpPr/>
            <p:nvPr/>
          </p:nvSpPr>
          <p:spPr>
            <a:xfrm>
              <a:off x="6212877" y="4828740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swift</a:t>
              </a:r>
              <a:endParaRPr lang="zh-CN" altLang="en-US" sz="1200" dirty="0"/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6207605" y="5455497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pgsql</a:t>
              </a:r>
              <a:endParaRPr lang="zh-CN" altLang="en-US" sz="1200" dirty="0"/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830484" y="5579235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Hbase</a:t>
              </a:r>
              <a:r>
                <a:rPr lang="en-US" altLang="zh-CN" sz="1200" dirty="0"/>
                <a:t>/</a:t>
              </a:r>
              <a:r>
                <a:rPr lang="en-US" altLang="zh-CN" sz="1200" dirty="0" err="1"/>
                <a:t>hdfs</a:t>
              </a:r>
              <a:endParaRPr lang="zh-CN" altLang="en-US" sz="1200" dirty="0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2856538" y="3419380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6212877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875089" y="2412994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233658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3" idx="2"/>
              <a:endCxn id="63" idx="0"/>
            </p:cNvCxnSpPr>
            <p:nvPr/>
          </p:nvCxnSpPr>
          <p:spPr>
            <a:xfrm flipH="1">
              <a:off x="5043554" y="1845546"/>
              <a:ext cx="6927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" idx="2"/>
              <a:endCxn id="79" idx="0"/>
            </p:cNvCxnSpPr>
            <p:nvPr/>
          </p:nvCxnSpPr>
          <p:spPr>
            <a:xfrm>
              <a:off x="5050481" y="1845546"/>
              <a:ext cx="1679094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" idx="2"/>
              <a:endCxn id="78" idx="0"/>
            </p:cNvCxnSpPr>
            <p:nvPr/>
          </p:nvCxnSpPr>
          <p:spPr>
            <a:xfrm flipH="1">
              <a:off x="3371006" y="1845546"/>
              <a:ext cx="1679475" cy="56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8" idx="2"/>
              <a:endCxn id="76" idx="0"/>
            </p:cNvCxnSpPr>
            <p:nvPr/>
          </p:nvCxnSpPr>
          <p:spPr>
            <a:xfrm>
              <a:off x="3371006" y="2816854"/>
              <a:ext cx="7502" cy="60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63" idx="2"/>
              <a:endCxn id="68" idx="0"/>
            </p:cNvCxnSpPr>
            <p:nvPr/>
          </p:nvCxnSpPr>
          <p:spPr>
            <a:xfrm>
              <a:off x="5043554" y="2826407"/>
              <a:ext cx="8236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8" idx="2"/>
              <a:endCxn id="77" idx="0"/>
            </p:cNvCxnSpPr>
            <p:nvPr/>
          </p:nvCxnSpPr>
          <p:spPr>
            <a:xfrm>
              <a:off x="3371006" y="2816854"/>
              <a:ext cx="3363841" cy="5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9" idx="2"/>
              <a:endCxn id="77" idx="0"/>
            </p:cNvCxnSpPr>
            <p:nvPr/>
          </p:nvCxnSpPr>
          <p:spPr>
            <a:xfrm>
              <a:off x="6729575" y="2826407"/>
              <a:ext cx="5272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2"/>
              <a:endCxn id="76" idx="0"/>
            </p:cNvCxnSpPr>
            <p:nvPr/>
          </p:nvCxnSpPr>
          <p:spPr>
            <a:xfrm flipH="1">
              <a:off x="3378508" y="2826407"/>
              <a:ext cx="3351067" cy="59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68" idx="2"/>
              <a:endCxn id="71" idx="0"/>
            </p:cNvCxnSpPr>
            <p:nvPr/>
          </p:nvCxnSpPr>
          <p:spPr>
            <a:xfrm flipH="1">
              <a:off x="5050481" y="3784408"/>
              <a:ext cx="1309" cy="33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76" idx="2"/>
              <a:endCxn id="67" idx="0"/>
            </p:cNvCxnSpPr>
            <p:nvPr/>
          </p:nvCxnSpPr>
          <p:spPr>
            <a:xfrm>
              <a:off x="3378508" y="3800380"/>
              <a:ext cx="4697" cy="32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67" idx="3"/>
              <a:endCxn id="71" idx="1"/>
            </p:cNvCxnSpPr>
            <p:nvPr/>
          </p:nvCxnSpPr>
          <p:spPr>
            <a:xfrm flipV="1">
              <a:off x="3905175" y="4314304"/>
              <a:ext cx="623336" cy="3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66" idx="0"/>
              <a:endCxn id="71" idx="2"/>
            </p:cNvCxnSpPr>
            <p:nvPr/>
          </p:nvCxnSpPr>
          <p:spPr>
            <a:xfrm flipH="1" flipV="1">
              <a:off x="5050481" y="4504804"/>
              <a:ext cx="1116" cy="29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5" idx="1"/>
              <a:endCxn id="71" idx="3"/>
            </p:cNvCxnSpPr>
            <p:nvPr/>
          </p:nvCxnSpPr>
          <p:spPr>
            <a:xfrm flipH="1">
              <a:off x="5572451" y="4304972"/>
              <a:ext cx="640426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连接符: 肘形 117"/>
            <p:cNvCxnSpPr>
              <a:stCxn id="72" idx="1"/>
            </p:cNvCxnSpPr>
            <p:nvPr/>
          </p:nvCxnSpPr>
          <p:spPr>
            <a:xfrm rot="10800000">
              <a:off x="5572451" y="4513030"/>
              <a:ext cx="640426" cy="5062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/>
            <p:cNvCxnSpPr>
              <a:stCxn id="73" idx="1"/>
            </p:cNvCxnSpPr>
            <p:nvPr/>
          </p:nvCxnSpPr>
          <p:spPr>
            <a:xfrm rot="10800000">
              <a:off x="5376871" y="4537991"/>
              <a:ext cx="830734" cy="11080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肘形 125"/>
            <p:cNvCxnSpPr>
              <a:endCxn id="69" idx="3"/>
            </p:cNvCxnSpPr>
            <p:nvPr/>
          </p:nvCxnSpPr>
          <p:spPr>
            <a:xfrm rot="10800000" flipV="1">
              <a:off x="3874424" y="4504803"/>
              <a:ext cx="981594" cy="5391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/>
            <p:cNvCxnSpPr>
              <a:stCxn id="76" idx="1"/>
              <a:endCxn id="69" idx="1"/>
            </p:cNvCxnSpPr>
            <p:nvPr/>
          </p:nvCxnSpPr>
          <p:spPr>
            <a:xfrm rot="10800000" flipV="1">
              <a:off x="2830484" y="3609879"/>
              <a:ext cx="26054" cy="1434123"/>
            </a:xfrm>
            <a:prstGeom prst="bentConnector3">
              <a:avLst>
                <a:gd name="adj1" fmla="val 977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69" idx="2"/>
              <a:endCxn id="74" idx="0"/>
            </p:cNvCxnSpPr>
            <p:nvPr/>
          </p:nvCxnSpPr>
          <p:spPr>
            <a:xfrm>
              <a:off x="3352454" y="5234503"/>
              <a:ext cx="0" cy="34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肘形 143"/>
            <p:cNvCxnSpPr>
              <a:stCxn id="79" idx="3"/>
              <a:endCxn id="65" idx="0"/>
            </p:cNvCxnSpPr>
            <p:nvPr/>
          </p:nvCxnSpPr>
          <p:spPr>
            <a:xfrm>
              <a:off x="7225491" y="2624477"/>
              <a:ext cx="749607" cy="296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肘形 147"/>
            <p:cNvCxnSpPr>
              <a:stCxn id="77" idx="3"/>
              <a:endCxn id="65" idx="2"/>
            </p:cNvCxnSpPr>
            <p:nvPr/>
          </p:nvCxnSpPr>
          <p:spPr>
            <a:xfrm flipV="1">
              <a:off x="7256817" y="3301844"/>
              <a:ext cx="718281" cy="2920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6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118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scott</cp:lastModifiedBy>
  <cp:revision>18</cp:revision>
  <dcterms:created xsi:type="dcterms:W3CDTF">2016-08-23T16:49:50Z</dcterms:created>
  <dcterms:modified xsi:type="dcterms:W3CDTF">2016-08-28T13:59:39Z</dcterms:modified>
</cp:coreProperties>
</file>