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F4-41C1-B5A8-026F7039BB48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F4-41C1-B5A8-026F7039BB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30F4-41C1-B5A8-026F7039BB48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0F4-41C1-B5A8-026F7039B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-1058735488"/>
        <c:axId val="-1058738208"/>
      </c:barChart>
      <c:catAx>
        <c:axId val="-10587354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-1058738208"/>
        <c:crosses val="autoZero"/>
        <c:auto val="1"/>
        <c:lblAlgn val="ctr"/>
        <c:lblOffset val="100"/>
        <c:noMultiLvlLbl val="0"/>
      </c:catAx>
      <c:valAx>
        <c:axId val="-105873820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058735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5E-42F9-9C3D-8DC0B899A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01891744"/>
        <c:axId val="-1001890656"/>
      </c:barChart>
      <c:catAx>
        <c:axId val="-1001891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01890656"/>
        <c:crosses val="autoZero"/>
        <c:auto val="1"/>
        <c:lblAlgn val="ctr"/>
        <c:lblOffset val="100"/>
        <c:noMultiLvlLbl val="0"/>
      </c:catAx>
      <c:valAx>
        <c:axId val="-100189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01891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C7-4F0F-8709-AE2CCB581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46882768"/>
        <c:axId val="-1046882224"/>
      </c:barChart>
      <c:catAx>
        <c:axId val="-1046882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82224"/>
        <c:crosses val="autoZero"/>
        <c:auto val="1"/>
        <c:lblAlgn val="ctr"/>
        <c:lblOffset val="100"/>
        <c:noMultiLvlLbl val="0"/>
      </c:catAx>
      <c:valAx>
        <c:axId val="-104688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82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36-4628-A49B-0911B19F5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46884944"/>
        <c:axId val="-1046884400"/>
      </c:barChart>
      <c:catAx>
        <c:axId val="-1046884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84400"/>
        <c:crosses val="autoZero"/>
        <c:auto val="1"/>
        <c:lblAlgn val="ctr"/>
        <c:lblOffset val="100"/>
        <c:noMultiLvlLbl val="0"/>
      </c:catAx>
      <c:valAx>
        <c:axId val="-1046884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84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 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44-4073-A806-30CC1EABD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46880048"/>
        <c:axId val="-1046879504"/>
      </c:barChart>
      <c:catAx>
        <c:axId val="-1046880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79504"/>
        <c:crosses val="autoZero"/>
        <c:auto val="1"/>
        <c:lblAlgn val="ctr"/>
        <c:lblOffset val="100"/>
        <c:noMultiLvlLbl val="0"/>
      </c:catAx>
      <c:valAx>
        <c:axId val="-1046879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046880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00-4D25-B41B-2D3294B467D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00-4D25-B41B-2D3294B467D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F00-4D25-B41B-2D3294B46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2EB-4BCA-BB5B-5E38A82109A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2EB-4BCA-BB5B-5E38A82109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2EB-4BCA-BB5B-5E38A8210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0A-46EE-8CAE-231AEFB8B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0A-46EE-8CAE-231AEFB8B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90A-46EE-8CAE-231AEFB8B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16424512"/>
        <c:axId val="-1116423968"/>
      </c:lineChart>
      <c:catAx>
        <c:axId val="-111642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116423968"/>
        <c:crosses val="autoZero"/>
        <c:auto val="1"/>
        <c:lblAlgn val="ctr"/>
        <c:lblOffset val="100"/>
        <c:noMultiLvlLbl val="0"/>
      </c:catAx>
      <c:valAx>
        <c:axId val="-11164239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11642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8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8901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418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39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029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56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12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3194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796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29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366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313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1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961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78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94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018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7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9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3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E39B-4565-41F5-8CFC-0D5F1B72AA4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DB35-6AAC-4EE4-A7CB-A7E6E1516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1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4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FC2F1AF-DA7C-44EB-8C9A-77DAB73A32DC}"/>
              </a:ext>
            </a:extLst>
          </p:cNvPr>
          <p:cNvSpPr txBox="1"/>
          <p:nvPr/>
        </p:nvSpPr>
        <p:spPr>
          <a:xfrm>
            <a:off x="877033" y="2051669"/>
            <a:ext cx="899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7C89D10-E952-4E98-9B83-E4C3194F7CE0}"/>
              </a:ext>
            </a:extLst>
          </p:cNvPr>
          <p:cNvSpPr txBox="1"/>
          <p:nvPr/>
        </p:nvSpPr>
        <p:spPr>
          <a:xfrm>
            <a:off x="1371327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E590B48-9978-4CFD-938B-DEA09289718A}"/>
              </a:ext>
            </a:extLst>
          </p:cNvPr>
          <p:cNvSpPr txBox="1"/>
          <p:nvPr/>
        </p:nvSpPr>
        <p:spPr>
          <a:xfrm>
            <a:off x="4060168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37C1CAD-B683-402F-AD5E-6061FBF2AB29}"/>
              </a:ext>
            </a:extLst>
          </p:cNvPr>
          <p:cNvSpPr txBox="1"/>
          <p:nvPr/>
        </p:nvSpPr>
        <p:spPr>
          <a:xfrm>
            <a:off x="6749009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4A23B37-6AAC-41AA-B034-ECAA40FA0055}"/>
              </a:ext>
            </a:extLst>
          </p:cNvPr>
          <p:cNvSpPr txBox="1"/>
          <p:nvPr/>
        </p:nvSpPr>
        <p:spPr>
          <a:xfrm>
            <a:off x="9437850" y="565759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xmlns="" id="{511B0989-8B33-4FD0-A2D5-408E4595D12A}"/>
              </a:ext>
            </a:extLst>
          </p:cNvPr>
          <p:cNvGraphicFramePr/>
          <p:nvPr>
            <p:extLst/>
          </p:nvPr>
        </p:nvGraphicFramePr>
        <p:xfrm>
          <a:off x="1086253" y="3147645"/>
          <a:ext cx="1938301" cy="255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xmlns="" id="{A6FE243B-CD29-4EAD-AF07-78D17326C5F0}"/>
              </a:ext>
            </a:extLst>
          </p:cNvPr>
          <p:cNvGraphicFramePr/>
          <p:nvPr>
            <p:extLst/>
          </p:nvPr>
        </p:nvGraphicFramePr>
        <p:xfrm>
          <a:off x="3781913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xmlns="" id="{41486546-AE7D-4CDB-9EC6-1F7A3C1DDA65}"/>
              </a:ext>
            </a:extLst>
          </p:cNvPr>
          <p:cNvGraphicFramePr/>
          <p:nvPr>
            <p:extLst/>
          </p:nvPr>
        </p:nvGraphicFramePr>
        <p:xfrm>
          <a:off x="6477523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xmlns="" id="{293BD230-073C-4A94-A2F3-91D1C62EC1E5}"/>
              </a:ext>
            </a:extLst>
          </p:cNvPr>
          <p:cNvGraphicFramePr/>
          <p:nvPr>
            <p:extLst/>
          </p:nvPr>
        </p:nvGraphicFramePr>
        <p:xfrm>
          <a:off x="9167926" y="3143852"/>
          <a:ext cx="1908000" cy="25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2AE7501-2142-4DE9-A37F-0A5E57101708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7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51DCE6-4FD3-4D5A-85D4-310ACB3B49FE}"/>
              </a:ext>
            </a:extLst>
          </p:cNvPr>
          <p:cNvSpPr txBox="1"/>
          <p:nvPr/>
        </p:nvSpPr>
        <p:spPr>
          <a:xfrm>
            <a:off x="1116212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BASIC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0554CC-AA58-4AED-9B24-1E5039577CEE}"/>
              </a:ext>
            </a:extLst>
          </p:cNvPr>
          <p:cNvSpPr txBox="1"/>
          <p:nvPr/>
        </p:nvSpPr>
        <p:spPr>
          <a:xfrm>
            <a:off x="3794935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REGULER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9FBEDA-5402-40D6-BD6A-953CE645EFD6}"/>
              </a:ext>
            </a:extLst>
          </p:cNvPr>
          <p:cNvSpPr txBox="1"/>
          <p:nvPr/>
        </p:nvSpPr>
        <p:spPr>
          <a:xfrm>
            <a:off x="6473658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PRO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357B2-92F5-4DA7-9991-944B8326F016}"/>
              </a:ext>
            </a:extLst>
          </p:cNvPr>
          <p:cNvSpPr txBox="1"/>
          <p:nvPr/>
        </p:nvSpPr>
        <p:spPr>
          <a:xfrm>
            <a:off x="9152381" y="182463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ULTIMATE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xmlns="" id="{2A32F6D4-037D-4C11-AD2D-599ECDE745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3076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" name="타원 5">
            <a:extLst>
              <a:ext uri="{FF2B5EF4-FFF2-40B4-BE49-F238E27FC236}">
                <a16:creationId xmlns:a16="http://schemas.microsoft.com/office/drawing/2014/main" xmlns="" id="{F727C182-0A1B-4B14-A3A9-1418D8DAEDC7}"/>
              </a:ext>
            </a:extLst>
          </p:cNvPr>
          <p:cNvSpPr/>
          <p:nvPr/>
        </p:nvSpPr>
        <p:spPr>
          <a:xfrm>
            <a:off x="1440040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37</a:t>
            </a:r>
            <a:endParaRPr lang="ko-KR" altLang="en-US" sz="4000" dirty="0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xmlns="" id="{A02E6720-7367-4A10-A04F-C7842D4BF8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8868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" name="타원 5">
            <a:extLst>
              <a:ext uri="{FF2B5EF4-FFF2-40B4-BE49-F238E27FC236}">
                <a16:creationId xmlns:a16="http://schemas.microsoft.com/office/drawing/2014/main" xmlns="" id="{C007AAA6-192F-4F91-AD14-B18A18007BD6}"/>
              </a:ext>
            </a:extLst>
          </p:cNvPr>
          <p:cNvSpPr/>
          <p:nvPr/>
        </p:nvSpPr>
        <p:spPr>
          <a:xfrm>
            <a:off x="4115832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48</a:t>
            </a:r>
            <a:endParaRPr lang="ko-KR" altLang="en-US" sz="4000" dirty="0"/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xmlns="" id="{1286CBDB-548A-4842-AB68-1A2C827CA0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4660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1" name="타원 5">
            <a:extLst>
              <a:ext uri="{FF2B5EF4-FFF2-40B4-BE49-F238E27FC236}">
                <a16:creationId xmlns:a16="http://schemas.microsoft.com/office/drawing/2014/main" xmlns="" id="{C224D24A-7912-4EC1-81BE-7CC2264188E8}"/>
              </a:ext>
            </a:extLst>
          </p:cNvPr>
          <p:cNvSpPr/>
          <p:nvPr/>
        </p:nvSpPr>
        <p:spPr>
          <a:xfrm>
            <a:off x="6791624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65</a:t>
            </a:r>
            <a:endParaRPr lang="ko-KR" altLang="en-US" sz="4000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xmlns="" id="{A12A1A72-9B2D-4863-B80E-AB4C41B6CB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0452" y="2381442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3" name="타원 5">
            <a:extLst>
              <a:ext uri="{FF2B5EF4-FFF2-40B4-BE49-F238E27FC236}">
                <a16:creationId xmlns:a16="http://schemas.microsoft.com/office/drawing/2014/main" xmlns="" id="{497F4154-3D3C-45B6-B18F-CC64FBE5D00D}"/>
              </a:ext>
            </a:extLst>
          </p:cNvPr>
          <p:cNvSpPr/>
          <p:nvPr/>
        </p:nvSpPr>
        <p:spPr>
          <a:xfrm>
            <a:off x="9467416" y="2575620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99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088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85757D99-DC66-420B-9687-E89D7E5CED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429386" y="44634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4148816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446342"/>
            <a:ext cx="4012916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xmlns="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xmlns="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xmlns="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xmlns="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940249F-63B3-4739-AEB1-560499F62BE2}"/>
              </a:ext>
            </a:extLst>
          </p:cNvPr>
          <p:cNvGrpSpPr/>
          <p:nvPr/>
        </p:nvGrpSpPr>
        <p:grpSpPr>
          <a:xfrm>
            <a:off x="7892031" y="2008529"/>
            <a:ext cx="3144280" cy="892552"/>
            <a:chOff x="1715369" y="1766707"/>
            <a:chExt cx="1783314" cy="8925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B600FB-C8D8-4ED2-9078-D2BBB1208DE7}"/>
              </a:ext>
            </a:extLst>
          </p:cNvPr>
          <p:cNvGrpSpPr/>
          <p:nvPr/>
        </p:nvGrpSpPr>
        <p:grpSpPr>
          <a:xfrm>
            <a:off x="7892031" y="3754307"/>
            <a:ext cx="3144280" cy="892552"/>
            <a:chOff x="1715369" y="1766707"/>
            <a:chExt cx="1783314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325AB48-676B-4769-B094-46877DCF24E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CF9BCD8-07ED-4606-AECB-C695DCAD60BD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19E7F90-764B-441A-9885-49E4C592EC88}"/>
              </a:ext>
            </a:extLst>
          </p:cNvPr>
          <p:cNvGrpSpPr/>
          <p:nvPr/>
        </p:nvGrpSpPr>
        <p:grpSpPr>
          <a:xfrm>
            <a:off x="1118989" y="2882869"/>
            <a:ext cx="3144280" cy="892552"/>
            <a:chOff x="1715369" y="1766707"/>
            <a:chExt cx="1783314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D030EC4-4F6F-4AEB-9470-F1926A2C7C5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4242DD-B241-4F2A-B4E9-BCA13FEAC4D7}"/>
              </a:ext>
            </a:extLst>
          </p:cNvPr>
          <p:cNvGrpSpPr/>
          <p:nvPr/>
        </p:nvGrpSpPr>
        <p:grpSpPr>
          <a:xfrm>
            <a:off x="1118989" y="4628647"/>
            <a:ext cx="3144280" cy="892552"/>
            <a:chOff x="1715369" y="1766707"/>
            <a:chExt cx="1783314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E0E023-AA01-44F1-BE6F-FCA57420644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xmlns="" id="{A24E2121-4AF7-427A-86EF-337919F3F135}"/>
              </a:ext>
            </a:extLst>
          </p:cNvPr>
          <p:cNvSpPr/>
          <p:nvPr/>
        </p:nvSpPr>
        <p:spPr>
          <a:xfrm>
            <a:off x="5294878" y="365795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xmlns="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xmlns="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xmlns="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70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066C953-8E78-4339-99A6-4604FBCACA2A}"/>
              </a:ext>
            </a:extLst>
          </p:cNvPr>
          <p:cNvSpPr txBox="1"/>
          <p:nvPr/>
        </p:nvSpPr>
        <p:spPr>
          <a:xfrm>
            <a:off x="8609138" y="3389630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6F70C98-BDC8-4A38-B4DE-48ED99962DE3}"/>
              </a:ext>
            </a:extLst>
          </p:cNvPr>
          <p:cNvSpPr txBox="1"/>
          <p:nvPr/>
        </p:nvSpPr>
        <p:spPr>
          <a:xfrm>
            <a:off x="867509" y="2008528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2D45F3F-87FE-4526-B027-79FACDAF1C53}"/>
              </a:ext>
            </a:extLst>
          </p:cNvPr>
          <p:cNvSpPr txBox="1"/>
          <p:nvPr/>
        </p:nvSpPr>
        <p:spPr>
          <a:xfrm>
            <a:off x="867509" y="3389630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B3C26FD-598C-4DE1-BBED-92661B32B328}"/>
              </a:ext>
            </a:extLst>
          </p:cNvPr>
          <p:cNvSpPr txBox="1"/>
          <p:nvPr/>
        </p:nvSpPr>
        <p:spPr>
          <a:xfrm>
            <a:off x="867509" y="4770733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xmlns="" id="{11237D0E-FCA9-4863-89BF-39949E0B4EC3}"/>
              </a:ext>
            </a:extLst>
          </p:cNvPr>
          <p:cNvGrpSpPr/>
          <p:nvPr/>
        </p:nvGrpSpPr>
        <p:grpSpPr>
          <a:xfrm>
            <a:off x="4824946" y="5419257"/>
            <a:ext cx="2542108" cy="835307"/>
            <a:chOff x="5328220" y="3089998"/>
            <a:chExt cx="1379637" cy="83530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505D9FC-6123-4B63-BEC9-0DA1C081886E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30">
            <a:extLst>
              <a:ext uri="{FF2B5EF4-FFF2-40B4-BE49-F238E27FC236}">
                <a16:creationId xmlns:a16="http://schemas.microsoft.com/office/drawing/2014/main" xmlns="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xmlns="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xmlns="" id="{060F5C2A-47F2-4B69-BBE2-4CE32C45493E}"/>
              </a:ext>
            </a:extLst>
          </p:cNvPr>
          <p:cNvSpPr/>
          <p:nvPr/>
        </p:nvSpPr>
        <p:spPr>
          <a:xfrm>
            <a:off x="7876754" y="22611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xmlns="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xmlns="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xmlns="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75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xmlns="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xmlns="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xmlns="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xmlns="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xmlns="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xmlns="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8F7DB77-8707-4A18-ADF0-7C4859866AC5}"/>
              </a:ext>
            </a:extLst>
          </p:cNvPr>
          <p:cNvGrpSpPr/>
          <p:nvPr/>
        </p:nvGrpSpPr>
        <p:grpSpPr>
          <a:xfrm>
            <a:off x="4501136" y="2179631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5932281-9E52-4BAD-A9C6-B4D998F8160E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4DBA56D-DAE0-45E7-AEF6-16748554A387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19140EE-84F4-454E-AB1D-106BB93C2095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1191F74-50BD-4943-AA52-9EC4C3A9CF90}"/>
              </a:ext>
            </a:extLst>
          </p:cNvPr>
          <p:cNvGrpSpPr/>
          <p:nvPr/>
        </p:nvGrpSpPr>
        <p:grpSpPr>
          <a:xfrm>
            <a:off x="917643" y="1948137"/>
            <a:ext cx="3063404" cy="1107996"/>
            <a:chOff x="3017859" y="4283314"/>
            <a:chExt cx="1866816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163F2E8-3C3C-4D8C-8E52-767EE2379546}"/>
              </a:ext>
            </a:extLst>
          </p:cNvPr>
          <p:cNvGrpSpPr/>
          <p:nvPr/>
        </p:nvGrpSpPr>
        <p:grpSpPr>
          <a:xfrm>
            <a:off x="8208371" y="4466104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D09C1FA-0440-4305-AAB1-74913B4C7853}"/>
              </a:ext>
            </a:extLst>
          </p:cNvPr>
          <p:cNvGrpSpPr/>
          <p:nvPr/>
        </p:nvGrpSpPr>
        <p:grpSpPr>
          <a:xfrm>
            <a:off x="8208371" y="1948137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xmlns="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1690FE5-3F86-4223-8EF7-BF4A79E99F5E}"/>
              </a:ext>
            </a:extLst>
          </p:cNvPr>
          <p:cNvSpPr txBox="1"/>
          <p:nvPr/>
        </p:nvSpPr>
        <p:spPr>
          <a:xfrm>
            <a:off x="5199926" y="3468843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9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xmlns="" id="{1A3CC24C-C6CF-4216-8279-E38EE9E2EB16}"/>
              </a:ext>
            </a:extLst>
          </p:cNvPr>
          <p:cNvSpPr/>
          <p:nvPr/>
        </p:nvSpPr>
        <p:spPr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BA9DFF-073B-4BD9-AA12-6C6D7B4965B2}"/>
              </a:ext>
            </a:extLst>
          </p:cNvPr>
          <p:cNvSpPr txBox="1"/>
          <p:nvPr/>
        </p:nvSpPr>
        <p:spPr>
          <a:xfrm>
            <a:off x="683702" y="3149436"/>
            <a:ext cx="3937938" cy="310854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174F3A-7620-4DE2-9BA3-9D1F85292000}"/>
              </a:ext>
            </a:extLst>
          </p:cNvPr>
          <p:cNvSpPr/>
          <p:nvPr/>
        </p:nvSpPr>
        <p:spPr>
          <a:xfrm>
            <a:off x="683702" y="661576"/>
            <a:ext cx="4882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800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1BB8B67-E3A8-453A-BFF8-6BA26FA380A4}"/>
              </a:ext>
            </a:extLst>
          </p:cNvPr>
          <p:cNvSpPr/>
          <p:nvPr/>
        </p:nvSpPr>
        <p:spPr>
          <a:xfrm>
            <a:off x="683703" y="1534158"/>
            <a:ext cx="4882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800" dirty="0"/>
              <a:t>INTELLIGENCE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62F43F-7E27-4541-80F8-E3A1FFDA8B63}"/>
              </a:ext>
            </a:extLst>
          </p:cNvPr>
          <p:cNvSpPr txBox="1"/>
          <p:nvPr/>
        </p:nvSpPr>
        <p:spPr>
          <a:xfrm>
            <a:off x="8853846" y="55779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1095202-54A2-47B8-A154-FE76C6E3F7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95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3F34825-D18B-448E-AC5F-0876F69DB94B}"/>
              </a:ext>
            </a:extLst>
          </p:cNvPr>
          <p:cNvSpPr/>
          <p:nvPr/>
        </p:nvSpPr>
        <p:spPr>
          <a:xfrm rot="2700000">
            <a:off x="5958909" y="219327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96003AE-E7AF-480D-AAD0-08463D7C93AF}"/>
              </a:ext>
            </a:extLst>
          </p:cNvPr>
          <p:cNvSpPr/>
          <p:nvPr/>
        </p:nvSpPr>
        <p:spPr>
          <a:xfrm rot="2700000">
            <a:off x="4436656" y="219326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0D5A8EB-6B64-4AFB-A761-054CC96A8984}"/>
              </a:ext>
            </a:extLst>
          </p:cNvPr>
          <p:cNvSpPr/>
          <p:nvPr/>
        </p:nvSpPr>
        <p:spPr>
          <a:xfrm rot="2700000">
            <a:off x="2914403" y="219326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901282"/>
            <a:chOff x="3189316" y="4309327"/>
            <a:chExt cx="2736304" cy="9012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xmlns="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901282"/>
            <a:chOff x="3189316" y="5173423"/>
            <a:chExt cx="2736304" cy="9012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xmlns="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901282"/>
            <a:chOff x="7040896" y="4309327"/>
            <a:chExt cx="2736304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CC64FB9-1508-4794-920A-98F01D21453E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xmlns="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901282"/>
            <a:chOff x="7040896" y="5173423"/>
            <a:chExt cx="2736304" cy="9012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grpSp>
        <p:nvGrpSpPr>
          <p:cNvPr id="21" name="Graphic 421">
            <a:extLst>
              <a:ext uri="{FF2B5EF4-FFF2-40B4-BE49-F238E27FC236}">
                <a16:creationId xmlns:a16="http://schemas.microsoft.com/office/drawing/2014/main" xmlns="" id="{930C0FE5-EBA7-4085-9348-7D37245CF211}"/>
              </a:ext>
            </a:extLst>
          </p:cNvPr>
          <p:cNvGrpSpPr/>
          <p:nvPr/>
        </p:nvGrpSpPr>
        <p:grpSpPr>
          <a:xfrm>
            <a:off x="4959284" y="1938742"/>
            <a:ext cx="2273432" cy="4468661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8678AA3-F244-4022-8E22-53FDC585211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800AA0A-34F0-47B9-9D0E-9254B35D260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06CE2B7-ED4E-48BA-92D9-D64730B741C9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8CA4EAA-E423-4D83-B56B-2F763DD032DF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6EA5E29-9CBC-4AA4-BC3C-D28380FC2FBD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69821D1-67FB-4CC7-808A-4DD7A1C84E08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0262897-0685-43D9-A2B4-3672D3812EB3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7BED248-66DD-4054-BCD1-6B52F494FF1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996F310-DDF8-4362-A547-49E3C95FCFF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C8679D5-35ED-492F-A940-C7FC8F83BB9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9AE02FB-4E02-45D0-B365-9AD223515B9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0F4684D-47E0-4F3A-8F5D-A0F3CDEBD617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E4392DF-DF68-40BA-95CD-6F1827745EA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CCE48A-556B-4BFB-A035-84D12BA6B45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5B8DD469-F67D-4334-98E4-D64E0145F37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CF294F5-AE27-49C1-B722-0A39FA400A3C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5954EC0-76B8-48D2-8569-5C1088C2384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F22AA80-CFFF-4CDD-9942-D23DBD37C2F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93F14CE-3475-4CC9-BB39-BC06CCDF995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7A725F08-B0E4-4D5A-926B-205AFA964E1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4189E0C6-A54A-4FAC-9987-092C52286B0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A63796B-ABC1-4E79-B171-B0055FCA2DC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46359D40-91AC-4A37-850A-6BC49CA5BD2A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9C074D2-8DCA-4894-89FB-1403A3C0B7F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F462915-A78A-46EE-A67A-EFB678F49846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123A2662-3570-4054-9ECF-231C2676EC86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0479868-7938-47AC-AA2F-779E4E3D19F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F0DA86E8-43E5-4DD8-BE8D-306F4326C84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26BB36F-00D1-44EB-9638-AB4F2A00AFC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E54D55B-0B7B-48B8-8CEA-28CC48EAFD8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5DAF1759-A9BF-4A99-8AB0-4CD5CAB516FC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53BE4B6D-91F9-40CB-A371-C160CDA6F81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10E6DDA4-1C08-440B-B6CE-0336FBA07F1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6CE66B36-D373-46BF-89A8-582A473044F0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8CCE93C-417A-4B5A-8873-C537CB4B8E82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F74194C-C742-44C2-97A0-D92544B09C7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DA1AC24F-E013-4698-882C-C8C35B69EF72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5DAFE216-E1D1-4A28-97E8-D48E8DB6F52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FDD9C0FD-179A-4444-87C6-F3827345442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DB457E09-8BC2-402B-B59C-1752C9E08E7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F3B8FB36-8C17-4726-BEB4-AD78B18FD8C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BEE2CB37-E86C-4067-9323-82B4E35ACD9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493D1F5-DD63-4B20-8D15-B84B22D9A499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0C35BC4-3C70-4254-915D-CF4046282F5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6852D7D-1F6A-4285-8F9C-29E95883D0D8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B01D45A1-5429-49AC-B470-6C7EBD9714D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7EDD02C-537F-46D8-AF79-B8DE01911A6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895F0B47-494F-4F03-95C2-E8FB59BB85DC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102F81E-1FCF-464C-8C5E-0210F1B59F0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C447462C-DF60-484C-BDB6-82B807B368FD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D36B89F-C426-4BDF-978F-A10D7799B00A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9B8C9C73-BD3D-4F6A-B168-B9D53B9C088D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BF43C758-76D6-48AF-A297-3D6521F9783C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7CDAA282-D152-4E61-99FE-4DBFAC185C4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0044310-8F71-4B2A-AE1F-E099E1F4277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7C362DE-18A2-48C4-BA8E-F258FDDF851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CCA2081A-DE20-4535-9AC4-335BDDA89CA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182A2D26-DD26-4BF5-A555-D57CF530267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F5602F01-5635-407F-9AA8-8A81DCC2CAFC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323A8F6A-02B5-495D-8D22-22BEFCAF9E9C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8069F58-2498-431E-B36C-513DD31E24E6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EA1B7B3F-8D82-4DBA-9D93-97DF9BBD477E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DF68F0F6-9BC2-43A2-82D9-D2E84D06250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0E88990-E834-44E2-9F96-5753B7336E6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9A3AB77-0CCA-47B9-A337-91A20F9F258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2E9A609B-4CB1-472E-9210-6CDC31FBD52A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79A3451-86E9-45D1-85F5-9A8A6EB7C41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87034FB-F9E9-4703-BDE8-7B5FB678E58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DC29F122-428B-44FF-8F10-96B233DA0E44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086C9415-2755-412D-A3F4-52FB6D9A5832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BBB7D501-017D-425B-83A1-ACD1D48D7566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D84D5C8B-25A0-4E6E-89B7-24362E9BE409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BC619619-DEDD-4A29-94C4-F9199FE3EFA4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9275BF65-90D7-42D6-B758-A55236552B7F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EFD01B05-CA4F-4BCA-8409-FC9A5C15CFE0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E066BEC7-FD7E-4443-9032-A894D87F5F8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35A52AF-4A2A-4123-B9DD-EB28F0076DE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796F0BC9-954A-44CF-BD7A-3521E98A1DF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74E6454-FD08-4FCB-B7F8-D255BDAADFC2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9C65BBC-2EE7-44A5-BF3E-EA2F74730C3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7E5F0D2A-98FB-43C2-8D6B-158247AF87C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1014853F-16B5-485E-9799-3B67C923C360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9CCD7D8-2CBD-40A1-A580-3208064F670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CAEA8501-3219-42A8-AD56-E5899CC78D0A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01F8963B-4058-431E-9C12-BF7A3072D341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9A91896B-1E01-4405-890D-1B113B996441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B48AB565-03AD-40EE-ADDA-46797FDCF49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ECC9F640-D034-4145-B4BD-D217D4A98F38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EA391CC9-87D7-4EA1-B0C4-62031EF93F5F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012ADE79-E7F6-4BE7-97BE-3BD730703FB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94A023B1-25CF-487C-A72D-953239A00A3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91ABAA8-7F52-4853-B65E-0D979708E95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C58443D6-2889-451E-AF48-5F09FC4CEF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97186A99-87F1-46DB-BB32-2FF6A56FEAF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13010C06-FF1C-4DEF-8446-A7851CDC8FA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3249BCCF-DD99-445D-AF28-A5A9B9C0638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16E8E2AF-A21E-46C8-B5C8-2D5ACD2386D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558DEFBD-64AC-4D71-A29D-4A54CD1F1B03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558B4648-F3B1-4A38-AA1C-53BDB653CF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BBDD2501-9E05-4751-BF38-3A787061599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8EDE381C-21E1-4A9F-A441-5C49B45D975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15D72CC-91F9-4B9D-9E92-254052658DB3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05D20DA1-1BD3-4452-B67C-5208DC0F4CC4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7D67DC86-6CFC-4E42-B9BE-29AFD38A977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726C374B-E32C-46B8-869C-1FAA853DDB78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793B7A4-E3F0-4FD0-8673-FC2D2C45F8E6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2E6D140B-5B1D-41BF-BDDC-7003FEE8C71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3488A958-8F00-48E9-BD35-D426B2647EAA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D027EBBB-16D8-4AEE-A88C-6ED64D0D224E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D4FCCFDF-6561-412F-A3DC-B68835649741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DE45D8B3-092C-4059-9E3F-476CE54EFFB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D68F5F49-DBFA-42FA-A1A3-00D515F720D5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307694E-F1B7-4583-8BA5-C4701E07E10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945A5A8-4579-41AB-8BA3-CD78C98BFE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EBB6DCEC-B1D5-425C-815D-D9DE468D0F0A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272878B4-DD75-4362-AECB-3580BDE74780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8660D579-5813-4DAD-BAF1-ACC9C4E1FF4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2D4AAFFD-D5FB-49C4-85EB-17B541D83CE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BDCA7C6C-BE13-4E4F-9282-55EC5650143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CE493DA1-E34C-4ED4-BA4B-4C6CA731B05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6E747D9-B054-4130-B4DE-89FADAE8520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70CB8312-F832-4600-AA76-4571F30056C9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D016EA57-D340-450E-89D6-BB43F58C2FE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E787214D-1F68-4D09-AC80-6201183D05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73933E10-B753-443E-B584-EBE3F81E05E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C1B6ED6-E40C-423C-9DCA-0514170E4F1F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BF305F8C-06FC-473D-A45F-3520D35FB81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BB79F6A7-B7C6-4580-8B00-9FBCF3A0CFB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F3EA39C1-FA2F-4E61-85FD-7FEA6A51BF61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AFD33746-BBD5-4A6F-AFBE-1143FA87074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BE389B80-E9C2-4E8D-B0EB-22A3794CAB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1DBE25D2-BB6E-47DC-8A72-4D4621973E97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CA7431E-97A0-4CE0-93DC-24A4BE7A9D11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C90B0ACB-F5CB-477E-B3DC-1A476A83357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F6AAD2BD-F5BD-494D-864A-00488E1D511F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170F38A-188D-4385-B3DA-27439098CF5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FD087505-2327-453D-920F-08F4D403479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BF07912B-50A4-48C4-9DBC-408A6AF3E26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F8C06F03-B107-4680-ACB7-A6E7BA80527F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BE5B4585-0A21-4A6C-9E67-6F1E7053F64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103FF7BE-D4F4-4FAB-9D76-FE40728D1CB2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F2E025EE-DD3D-4F9B-8815-E4873D70979B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6DD9961-4D44-4B5D-AB89-659DCFEE0C83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B09BC68-DF03-4584-9180-9792D4DD68AA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69BAB2-401B-4545-9411-20FC1F910DA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7" y="4255803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076EAA6B-59F8-4EFA-8068-F7C63C6750BD}"/>
              </a:ext>
            </a:extLst>
          </p:cNvPr>
          <p:cNvCxnSpPr>
            <a:cxnSpLocks/>
            <a:endCxn id="106" idx="19"/>
          </p:cNvCxnSpPr>
          <p:nvPr/>
        </p:nvCxnSpPr>
        <p:spPr>
          <a:xfrm>
            <a:off x="4034683" y="4255803"/>
            <a:ext cx="1607748" cy="18186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nut 11">
            <a:extLst>
              <a:ext uri="{FF2B5EF4-FFF2-40B4-BE49-F238E27FC236}">
                <a16:creationId xmlns:a16="http://schemas.microsoft.com/office/drawing/2014/main" xmlns="" id="{BCA9F2A7-9BF7-477C-9935-4694102506BE}"/>
              </a:ext>
            </a:extLst>
          </p:cNvPr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25320" y="1831477"/>
            <a:ext cx="326302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onut 15">
            <a:extLst>
              <a:ext uri="{FF2B5EF4-FFF2-40B4-BE49-F238E27FC236}">
                <a16:creationId xmlns:a16="http://schemas.microsoft.com/office/drawing/2014/main" xmlns="" id="{86D9E9AA-034D-4070-A0FC-E522F9345F32}"/>
              </a:ext>
            </a:extLst>
          </p:cNvPr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5" name="Donut 16">
            <a:extLst>
              <a:ext uri="{FF2B5EF4-FFF2-40B4-BE49-F238E27FC236}">
                <a16:creationId xmlns:a16="http://schemas.microsoft.com/office/drawing/2014/main" xmlns="" id="{38DD8FF9-5440-4330-A846-2C0FB7E713F4}"/>
              </a:ext>
            </a:extLst>
          </p:cNvPr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6" name="Donut 17">
            <a:extLst>
              <a:ext uri="{FF2B5EF4-FFF2-40B4-BE49-F238E27FC236}">
                <a16:creationId xmlns:a16="http://schemas.microsoft.com/office/drawing/2014/main" xmlns="" id="{9893D04F-C4B3-44CA-B750-71465B74EA74}"/>
              </a:ext>
            </a:extLst>
          </p:cNvPr>
          <p:cNvSpPr/>
          <p:nvPr/>
        </p:nvSpPr>
        <p:spPr>
          <a:xfrm>
            <a:off x="927426" y="434686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xmlns="" id="{A8162E3B-B540-4FDB-9561-E16D6AC0DE73}"/>
              </a:ext>
            </a:extLst>
          </p:cNvPr>
          <p:cNvCxnSpPr>
            <a:cxnSpLocks/>
            <a:endCxn id="141" idx="26"/>
          </p:cNvCxnSpPr>
          <p:nvPr/>
        </p:nvCxnSpPr>
        <p:spPr>
          <a:xfrm>
            <a:off x="4298798" y="1831478"/>
            <a:ext cx="1487189" cy="30612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79605C62-61C9-4AD4-BD3F-9DD130824E65}"/>
              </a:ext>
            </a:extLst>
          </p:cNvPr>
          <p:cNvCxnSpPr>
            <a:cxnSpLocks/>
          </p:cNvCxnSpPr>
          <p:nvPr/>
        </p:nvCxnSpPr>
        <p:spPr>
          <a:xfrm flipH="1">
            <a:off x="6636009" y="1831477"/>
            <a:ext cx="1397644" cy="137147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9113CB6E-C0A4-4C5B-B640-3BE8157C1FCE}"/>
              </a:ext>
            </a:extLst>
          </p:cNvPr>
          <p:cNvGrpSpPr/>
          <p:nvPr/>
        </p:nvGrpSpPr>
        <p:grpSpPr>
          <a:xfrm>
            <a:off x="1710358" y="4435735"/>
            <a:ext cx="1830510" cy="1661994"/>
            <a:chOff x="2551704" y="4283314"/>
            <a:chExt cx="935720" cy="1661994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ACCC8284-550D-431A-AF38-AFF6F903AD18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19268363-7970-4FFE-BFD4-27DA0BFE96D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98C3EB01-AE00-4800-A974-31AA2B672858}"/>
              </a:ext>
            </a:extLst>
          </p:cNvPr>
          <p:cNvGrpSpPr/>
          <p:nvPr/>
        </p:nvGrpSpPr>
        <p:grpSpPr>
          <a:xfrm>
            <a:off x="1710358" y="2019523"/>
            <a:ext cx="1830505" cy="1661994"/>
            <a:chOff x="2551705" y="4283314"/>
            <a:chExt cx="935718" cy="166199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D4B597B-4EA2-402D-901A-96FD59F3CA8A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FB1E78D8-C334-4750-8D08-B01A15B9CE96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A84824C4-0175-4016-8F25-0A66FD64C052}"/>
              </a:ext>
            </a:extLst>
          </p:cNvPr>
          <p:cNvCxnSpPr>
            <a:cxnSpLocks/>
          </p:cNvCxnSpPr>
          <p:nvPr/>
        </p:nvCxnSpPr>
        <p:spPr>
          <a:xfrm flipV="1">
            <a:off x="6625396" y="4255803"/>
            <a:ext cx="1555566" cy="318192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1913687F-4F8A-4E6A-BC47-8438C57AFA88}"/>
              </a:ext>
            </a:extLst>
          </p:cNvPr>
          <p:cNvGrpSpPr/>
          <p:nvPr/>
        </p:nvGrpSpPr>
        <p:grpSpPr>
          <a:xfrm>
            <a:off x="8580363" y="4435735"/>
            <a:ext cx="1872099" cy="1661994"/>
            <a:chOff x="2551705" y="4283314"/>
            <a:chExt cx="935719" cy="166199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C25C31CF-53F4-43F3-BF93-E4ABDEEED2EB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3CDF09F-66D8-460A-B760-0C1D9AB62442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9651D794-E945-4BAD-A8DC-62D0AA8FD0C8}"/>
              </a:ext>
            </a:extLst>
          </p:cNvPr>
          <p:cNvGrpSpPr/>
          <p:nvPr/>
        </p:nvGrpSpPr>
        <p:grpSpPr>
          <a:xfrm>
            <a:off x="8580363" y="2019523"/>
            <a:ext cx="1872099" cy="1661994"/>
            <a:chOff x="2551705" y="4283314"/>
            <a:chExt cx="935719" cy="166199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7BB6EDAC-44EE-4E2C-BD2A-EEAB2BC72CEF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0E3AAD32-41B7-4185-8FB9-6951E61CA772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2" name="Rounded Rectangle 5">
            <a:extLst>
              <a:ext uri="{FF2B5EF4-FFF2-40B4-BE49-F238E27FC236}">
                <a16:creationId xmlns:a16="http://schemas.microsoft.com/office/drawing/2014/main" xmlns="" id="{28DA5766-D97C-4602-83F8-397EDD4F828F}"/>
              </a:ext>
            </a:extLst>
          </p:cNvPr>
          <p:cNvSpPr/>
          <p:nvPr/>
        </p:nvSpPr>
        <p:spPr>
          <a:xfrm flipH="1">
            <a:off x="10741926" y="453652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3" name="Teardrop 1">
            <a:extLst>
              <a:ext uri="{FF2B5EF4-FFF2-40B4-BE49-F238E27FC236}">
                <a16:creationId xmlns:a16="http://schemas.microsoft.com/office/drawing/2014/main" xmlns="" id="{DA57A903-C94E-4050-A050-610A86A35F53}"/>
              </a:ext>
            </a:extLst>
          </p:cNvPr>
          <p:cNvSpPr/>
          <p:nvPr/>
        </p:nvSpPr>
        <p:spPr>
          <a:xfrm rot="18805991">
            <a:off x="1077694" y="2168985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Rectangle 130">
            <a:extLst>
              <a:ext uri="{FF2B5EF4-FFF2-40B4-BE49-F238E27FC236}">
                <a16:creationId xmlns:a16="http://schemas.microsoft.com/office/drawing/2014/main" xmlns="" id="{52048933-1F3A-413A-B692-6632D97F7B84}"/>
              </a:ext>
            </a:extLst>
          </p:cNvPr>
          <p:cNvSpPr/>
          <p:nvPr/>
        </p:nvSpPr>
        <p:spPr>
          <a:xfrm>
            <a:off x="10750984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Block Arc 25">
            <a:extLst>
              <a:ext uri="{FF2B5EF4-FFF2-40B4-BE49-F238E27FC236}">
                <a16:creationId xmlns:a16="http://schemas.microsoft.com/office/drawing/2014/main" xmlns="" id="{35F1C72C-C95F-45E1-B2F9-BA4F17419ADE}"/>
              </a:ext>
            </a:extLst>
          </p:cNvPr>
          <p:cNvSpPr>
            <a:spLocks noChangeAspect="1"/>
          </p:cNvSpPr>
          <p:nvPr/>
        </p:nvSpPr>
        <p:spPr>
          <a:xfrm>
            <a:off x="1136051" y="447484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xmlns="" id="{9D0E3DA7-1A72-4F2D-A464-ACEE8BC9AFBB}"/>
              </a:ext>
            </a:extLst>
          </p:cNvPr>
          <p:cNvSpPr/>
          <p:nvPr/>
        </p:nvSpPr>
        <p:spPr>
          <a:xfrm>
            <a:off x="5756940" y="1948295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xmlns="" id="{8F534659-A279-4BE2-A512-0CF8449D3BDE}"/>
              </a:ext>
            </a:extLst>
          </p:cNvPr>
          <p:cNvSpPr/>
          <p:nvPr/>
        </p:nvSpPr>
        <p:spPr>
          <a:xfrm>
            <a:off x="6357742" y="310324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D3DBD966-BFF0-46E2-B94B-E99D00F4C165}"/>
              </a:ext>
            </a:extLst>
          </p:cNvPr>
          <p:cNvSpPr/>
          <p:nvPr/>
        </p:nvSpPr>
        <p:spPr>
          <a:xfrm>
            <a:off x="6149762" y="4423039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xmlns="" id="{62C332BE-22E3-4BE5-AEC5-B84563974C26}"/>
              </a:ext>
            </a:extLst>
          </p:cNvPr>
          <p:cNvSpPr/>
          <p:nvPr/>
        </p:nvSpPr>
        <p:spPr>
          <a:xfrm>
            <a:off x="5475553" y="591269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A1D6E9-6A2B-4A31-B635-47FE1C4E110F}"/>
              </a:ext>
            </a:extLst>
          </p:cNvPr>
          <p:cNvSpPr txBox="1"/>
          <p:nvPr/>
        </p:nvSpPr>
        <p:spPr>
          <a:xfrm>
            <a:off x="609763" y="2397948"/>
            <a:ext cx="333798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0A562B-33CB-42DE-9C87-CBA5F59FE7EF}"/>
              </a:ext>
            </a:extLst>
          </p:cNvPr>
          <p:cNvSpPr txBox="1"/>
          <p:nvPr/>
        </p:nvSpPr>
        <p:spPr>
          <a:xfrm>
            <a:off x="539424" y="516386"/>
            <a:ext cx="788831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accent4"/>
                </a:solidFill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110D0A9-1126-44C1-BDF9-7E425B997079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>
            <a:extLst>
              <a:ext uri="{FF2B5EF4-FFF2-40B4-BE49-F238E27FC236}">
                <a16:creationId xmlns:a16="http://schemas.microsoft.com/office/drawing/2014/main" xmlns="" id="{B1365D2C-CEB9-4709-913A-1DF418127936}"/>
              </a:ext>
            </a:extLst>
          </p:cNvPr>
          <p:cNvSpPr/>
          <p:nvPr/>
        </p:nvSpPr>
        <p:spPr>
          <a:xfrm rot="19800000">
            <a:off x="4761799" y="4794511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xmlns="" id="{0AD12CC4-C2B4-4B09-A91E-FB2AF0240BBE}"/>
              </a:ext>
            </a:extLst>
          </p:cNvPr>
          <p:cNvSpPr/>
          <p:nvPr/>
        </p:nvSpPr>
        <p:spPr>
          <a:xfrm rot="19800000">
            <a:off x="6350151" y="3880072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xmlns="" id="{09366E70-DE22-4C3E-BC4A-062199A1E8DB}"/>
              </a:ext>
            </a:extLst>
          </p:cNvPr>
          <p:cNvSpPr/>
          <p:nvPr/>
        </p:nvSpPr>
        <p:spPr>
          <a:xfrm rot="19800000">
            <a:off x="7938503" y="2965633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84493BDF-72A7-4E0C-84AC-C66B0E349B48}"/>
              </a:ext>
            </a:extLst>
          </p:cNvPr>
          <p:cNvSpPr/>
          <p:nvPr/>
        </p:nvSpPr>
        <p:spPr>
          <a:xfrm rot="19800000">
            <a:off x="9526854" y="2051194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51">
            <a:extLst>
              <a:ext uri="{FF2B5EF4-FFF2-40B4-BE49-F238E27FC236}">
                <a16:creationId xmlns:a16="http://schemas.microsoft.com/office/drawing/2014/main" xmlns="" id="{A233037D-B0B4-4098-BE35-D0FEC4D037FA}"/>
              </a:ext>
            </a:extLst>
          </p:cNvPr>
          <p:cNvSpPr/>
          <p:nvPr/>
        </p:nvSpPr>
        <p:spPr>
          <a:xfrm>
            <a:off x="10003571" y="2481690"/>
            <a:ext cx="430793" cy="3159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xmlns="" id="{BEE81E07-CE41-4F39-B6D6-991449BB33F0}"/>
              </a:ext>
            </a:extLst>
          </p:cNvPr>
          <p:cNvSpPr/>
          <p:nvPr/>
        </p:nvSpPr>
        <p:spPr>
          <a:xfrm>
            <a:off x="8409549" y="3359948"/>
            <a:ext cx="447553" cy="45502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ardrop 1">
            <a:extLst>
              <a:ext uri="{FF2B5EF4-FFF2-40B4-BE49-F238E27FC236}">
                <a16:creationId xmlns:a16="http://schemas.microsoft.com/office/drawing/2014/main" xmlns="" id="{3D55513B-F4C9-498E-B926-863202B774A0}"/>
              </a:ext>
            </a:extLst>
          </p:cNvPr>
          <p:cNvSpPr/>
          <p:nvPr/>
        </p:nvSpPr>
        <p:spPr>
          <a:xfrm rot="18805991">
            <a:off x="6810028" y="4209904"/>
            <a:ext cx="487476" cy="4823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xmlns="" id="{0541583C-9395-44A4-B927-875A509B2675}"/>
              </a:ext>
            </a:extLst>
          </p:cNvPr>
          <p:cNvSpPr/>
          <p:nvPr/>
        </p:nvSpPr>
        <p:spPr>
          <a:xfrm>
            <a:off x="5241721" y="5210868"/>
            <a:ext cx="448067" cy="3441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2475350-A6FC-461E-8ACC-5358F4175141}"/>
              </a:ext>
            </a:extLst>
          </p:cNvPr>
          <p:cNvGrpSpPr/>
          <p:nvPr/>
        </p:nvGrpSpPr>
        <p:grpSpPr>
          <a:xfrm>
            <a:off x="4532305" y="3627152"/>
            <a:ext cx="1818547" cy="911229"/>
            <a:chOff x="3131840" y="2204864"/>
            <a:chExt cx="3096344" cy="9112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38D4D2B-4FEA-4FD3-A6CD-AE266339E5B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5DB898-B58C-45FF-A13C-6C685E2979E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1AA9675-8533-452A-BAD1-3E43E9153333}"/>
              </a:ext>
            </a:extLst>
          </p:cNvPr>
          <p:cNvGrpSpPr/>
          <p:nvPr/>
        </p:nvGrpSpPr>
        <p:grpSpPr>
          <a:xfrm>
            <a:off x="6119241" y="2707196"/>
            <a:ext cx="1818547" cy="911229"/>
            <a:chOff x="3131840" y="2204864"/>
            <a:chExt cx="3096344" cy="9112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EEB043B-ED32-491E-80D5-A5E3924A689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56BC125-F404-450F-ADB0-19CF8AE784A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B95E18B-D819-4A54-8359-A92060CF0E28}"/>
              </a:ext>
            </a:extLst>
          </p:cNvPr>
          <p:cNvGrpSpPr/>
          <p:nvPr/>
        </p:nvGrpSpPr>
        <p:grpSpPr>
          <a:xfrm>
            <a:off x="7706177" y="1787239"/>
            <a:ext cx="1818547" cy="911229"/>
            <a:chOff x="3131840" y="2204864"/>
            <a:chExt cx="3096344" cy="911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99F55F8-3D4B-408F-9F9F-B558A5F7302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8043B30-8EEA-4332-A00F-611A8A12AE6E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E87B124-EDE4-4694-AAA5-92E404D1306D}"/>
              </a:ext>
            </a:extLst>
          </p:cNvPr>
          <p:cNvGrpSpPr/>
          <p:nvPr/>
        </p:nvGrpSpPr>
        <p:grpSpPr>
          <a:xfrm>
            <a:off x="9293114" y="867282"/>
            <a:ext cx="1818547" cy="911229"/>
            <a:chOff x="3131840" y="2204864"/>
            <a:chExt cx="3096344" cy="9112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BC54980-0CCF-4BBE-9060-3BF6D8B7741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3C75EC7-1AEB-49ED-A6BB-FBE088A429E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75B53D4-842A-4E53-9529-1C16FB1A2F29}"/>
              </a:ext>
            </a:extLst>
          </p:cNvPr>
          <p:cNvSpPr txBox="1"/>
          <p:nvPr/>
        </p:nvSpPr>
        <p:spPr>
          <a:xfrm>
            <a:off x="4962183" y="6175598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538E9A7-62A5-441E-9AED-8C4362090F3A}"/>
              </a:ext>
            </a:extLst>
          </p:cNvPr>
          <p:cNvSpPr txBox="1"/>
          <p:nvPr/>
        </p:nvSpPr>
        <p:spPr>
          <a:xfrm>
            <a:off x="6558987" y="5268815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28BAC81-66FC-4C2D-9946-9F641792C485}"/>
              </a:ext>
            </a:extLst>
          </p:cNvPr>
          <p:cNvSpPr txBox="1"/>
          <p:nvPr/>
        </p:nvSpPr>
        <p:spPr>
          <a:xfrm>
            <a:off x="8155791" y="4362032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7F3E112-F5D2-4620-9E87-4EB81C76F6A1}"/>
              </a:ext>
            </a:extLst>
          </p:cNvPr>
          <p:cNvSpPr txBox="1"/>
          <p:nvPr/>
        </p:nvSpPr>
        <p:spPr>
          <a:xfrm>
            <a:off x="9752595" y="3455249"/>
            <a:ext cx="989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 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665" y="315886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219282" y="1562686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293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6908497-0028-41E1-9ADC-C46BD8D25318}"/>
              </a:ext>
            </a:extLst>
          </p:cNvPr>
          <p:cNvSpPr/>
          <p:nvPr/>
        </p:nvSpPr>
        <p:spPr>
          <a:xfrm>
            <a:off x="7828722" y="853024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EBAA04-754A-4E4A-97F8-D45AF291497A}"/>
              </a:ext>
            </a:extLst>
          </p:cNvPr>
          <p:cNvSpPr txBox="1"/>
          <p:nvPr/>
        </p:nvSpPr>
        <p:spPr>
          <a:xfrm>
            <a:off x="9334536" y="58065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42427A-0553-4374-929A-C3F476F162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C7D2612-1D9F-4C16-B8C4-9907F02E1FA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678846" y="34302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35334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xmlns="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xmlns="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E32A131-0733-43E0-B30F-86C1DCAA063B}"/>
              </a:ext>
            </a:extLst>
          </p:cNvPr>
          <p:cNvSpPr/>
          <p:nvPr/>
        </p:nvSpPr>
        <p:spPr>
          <a:xfrm>
            <a:off x="683702" y="1534158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/>
              <a:t>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D26A5C-D3E8-4FFA-9E86-BE5A954AAF00}"/>
              </a:ext>
            </a:extLst>
          </p:cNvPr>
          <p:cNvSpPr txBox="1"/>
          <p:nvPr/>
        </p:nvSpPr>
        <p:spPr>
          <a:xfrm>
            <a:off x="683702" y="276072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962375-4251-483A-8505-849A0197F623}"/>
              </a:ext>
            </a:extLst>
          </p:cNvPr>
          <p:cNvSpPr txBox="1"/>
          <p:nvPr/>
        </p:nvSpPr>
        <p:spPr>
          <a:xfrm>
            <a:off x="683703" y="3485590"/>
            <a:ext cx="576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3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xmlns="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xmlns="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xmlns="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xmlns="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xmlns="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xmlns="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xmlns="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xmlns="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xmlns="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xmlns="" id="{9062EB3C-795C-451F-BFF7-95BB76420ED4}"/>
              </a:ext>
            </a:extLst>
          </p:cNvPr>
          <p:cNvGrpSpPr/>
          <p:nvPr/>
        </p:nvGrpSpPr>
        <p:grpSpPr>
          <a:xfrm>
            <a:off x="923108" y="2193005"/>
            <a:ext cx="10345786" cy="3812360"/>
            <a:chOff x="923107" y="2034749"/>
            <a:chExt cx="10345786" cy="3812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xmlns="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xmlns="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xmlns="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xmlns="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xmlns="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xmlns="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38">
            <a:extLst>
              <a:ext uri="{FF2B5EF4-FFF2-40B4-BE49-F238E27FC236}">
                <a16:creationId xmlns:a16="http://schemas.microsoft.com/office/drawing/2014/main" xmlns="" id="{A207F6E3-C26B-41F5-B8E3-1943FBF5B80A}"/>
              </a:ext>
            </a:extLst>
          </p:cNvPr>
          <p:cNvGrpSpPr/>
          <p:nvPr/>
        </p:nvGrpSpPr>
        <p:grpSpPr>
          <a:xfrm>
            <a:off x="3174158" y="1970946"/>
            <a:ext cx="8036926" cy="4263657"/>
            <a:chOff x="3174158" y="1812689"/>
            <a:chExt cx="8036926" cy="4263657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4E86523-EC23-45B1-980E-1C005AE51E4D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xmlns="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xmlns="" id="{5507868B-D12B-4FF7-ADC4-B80119D8BCF7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xmlns="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사각형: 둥근 위쪽 모서리 27">
              <a:extLst>
                <a:ext uri="{FF2B5EF4-FFF2-40B4-BE49-F238E27FC236}">
                  <a16:creationId xmlns:a16="http://schemas.microsoft.com/office/drawing/2014/main" xmlns="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3">
              <a:extLst>
                <a:ext uri="{FF2B5EF4-FFF2-40B4-BE49-F238E27FC236}">
                  <a16:creationId xmlns:a16="http://schemas.microsoft.com/office/drawing/2014/main" xmlns="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4">
              <a:extLst>
                <a:ext uri="{FF2B5EF4-FFF2-40B4-BE49-F238E27FC236}">
                  <a16:creationId xmlns:a16="http://schemas.microsoft.com/office/drawing/2014/main" xmlns="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5">
              <a:extLst>
                <a:ext uri="{FF2B5EF4-FFF2-40B4-BE49-F238E27FC236}">
                  <a16:creationId xmlns:a16="http://schemas.microsoft.com/office/drawing/2014/main" xmlns="" id="{070F04F1-B709-4C79-9396-17940AF634A1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사각형: 둥근 위쪽 모서리 36">
              <a:extLst>
                <a:ext uri="{FF2B5EF4-FFF2-40B4-BE49-F238E27FC236}">
                  <a16:creationId xmlns:a16="http://schemas.microsoft.com/office/drawing/2014/main" xmlns="" id="{CDCA50C5-FD72-4C03-87CF-443761E61ADE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사각형: 둥근 위쪽 모서리 37">
              <a:extLst>
                <a:ext uri="{FF2B5EF4-FFF2-40B4-BE49-F238E27FC236}">
                  <a16:creationId xmlns:a16="http://schemas.microsoft.com/office/drawing/2014/main" xmlns="" id="{40886465-D38F-4AE2-BDF8-C76C3F560E27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AB098DFC-E3C0-4367-A7D4-AA43D71D31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8277" y="1838930"/>
          <a:ext cx="10380617" cy="444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59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6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286D33-F0FB-40C8-B794-CC4FFAD92C0B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DBE886-DF02-4BB1-BCD7-07DD8BE68A33}"/>
              </a:ext>
            </a:extLst>
          </p:cNvPr>
          <p:cNvSpPr txBox="1"/>
          <p:nvPr/>
        </p:nvSpPr>
        <p:spPr>
          <a:xfrm>
            <a:off x="602255" y="351850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DA9BB21-D50D-4F27-9760-A4D5CABDE138}"/>
              </a:ext>
            </a:extLst>
          </p:cNvPr>
          <p:cNvSpPr txBox="1"/>
          <p:nvPr/>
        </p:nvSpPr>
        <p:spPr>
          <a:xfrm>
            <a:off x="602255" y="4271795"/>
            <a:ext cx="351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D7E834-9E8D-49D0-8744-9A9E3ABD8D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3A9FF89-04B8-48A5-B4A4-C77462AAD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8894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2">
            <a:extLst>
              <a:ext uri="{FF2B5EF4-FFF2-40B4-BE49-F238E27FC236}">
                <a16:creationId xmlns:a16="http://schemas.microsoft.com/office/drawing/2014/main" xmlns="" id="{5A52151D-9E3D-469E-88AA-89DF750B7EBD}"/>
              </a:ext>
            </a:extLst>
          </p:cNvPr>
          <p:cNvGraphicFramePr/>
          <p:nvPr>
            <p:extLst/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8A73E00F-1867-43FB-9B62-3B5C38A7C42A}"/>
              </a:ext>
            </a:extLst>
          </p:cNvPr>
          <p:cNvGraphicFramePr/>
          <p:nvPr>
            <p:extLst/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Heart 3">
            <a:extLst>
              <a:ext uri="{FF2B5EF4-FFF2-40B4-BE49-F238E27FC236}">
                <a16:creationId xmlns:a16="http://schemas.microsoft.com/office/drawing/2014/main" xmlns="" id="{EF32E24F-B41B-4628-B4DE-9811AB199112}"/>
              </a:ext>
            </a:extLst>
          </p:cNvPr>
          <p:cNvSpPr/>
          <p:nvPr/>
        </p:nvSpPr>
        <p:spPr>
          <a:xfrm>
            <a:off x="2013792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Heart 3">
            <a:extLst>
              <a:ext uri="{FF2B5EF4-FFF2-40B4-BE49-F238E27FC236}">
                <a16:creationId xmlns:a16="http://schemas.microsoft.com/office/drawing/2014/main" xmlns="" id="{00F9E966-183E-4ABB-809E-0515E46A0CF5}"/>
              </a:ext>
            </a:extLst>
          </p:cNvPr>
          <p:cNvSpPr/>
          <p:nvPr/>
        </p:nvSpPr>
        <p:spPr>
          <a:xfrm>
            <a:off x="9239688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8D26A8E-B260-452C-847A-7DCC452D2DF2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32ECEEB-A696-4B43-A5B6-6C2D5A3ED62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CEC12DB-6623-44F9-898E-21C00C175537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0711BAE-5F93-45FD-97C6-71AD4149F35A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02D0924-3087-4A01-8AE9-B39E88203DC6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F93F735-62AE-44E5-81B6-CA7210647BFE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Freeform 18">
            <a:extLst>
              <a:ext uri="{FF2B5EF4-FFF2-40B4-BE49-F238E27FC236}">
                <a16:creationId xmlns:a16="http://schemas.microsoft.com/office/drawing/2014/main" xmlns="" id="{86DEA1BC-856A-4ADC-AC83-415316F7E483}"/>
              </a:ext>
            </a:extLst>
          </p:cNvPr>
          <p:cNvSpPr>
            <a:spLocks/>
          </p:cNvSpPr>
          <p:nvPr/>
        </p:nvSpPr>
        <p:spPr bwMode="auto">
          <a:xfrm>
            <a:off x="6496308" y="1978179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82" name="Graphic 421">
            <a:extLst>
              <a:ext uri="{FF2B5EF4-FFF2-40B4-BE49-F238E27FC236}">
                <a16:creationId xmlns:a16="http://schemas.microsoft.com/office/drawing/2014/main" xmlns="" id="{5638BDFF-0EB0-42ED-911B-5A723B8F1828}"/>
              </a:ext>
            </a:extLst>
          </p:cNvPr>
          <p:cNvGrpSpPr/>
          <p:nvPr/>
        </p:nvGrpSpPr>
        <p:grpSpPr>
          <a:xfrm>
            <a:off x="4127904" y="1978179"/>
            <a:ext cx="2195918" cy="4316301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BC777B32-8F1C-44CF-BCDA-83348752376F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B0908BB7-B2D5-4A19-9616-1320A778E53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AAAC4AE-6759-4774-AA96-19F991461310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33602C7E-93EB-4C70-850F-1C9D84975FE0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3F3E2171-2056-47CE-8B02-2244252E7D39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86DD7C2-CFE5-46D2-AD7E-2DE172646901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FEA97A89-E18C-4841-8301-E0A0D918D9F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1361FE6-B126-47C6-9D1F-364B42222823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E6504127-513C-42A0-BE94-C47E2D15412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A3E05A2D-3947-4308-9439-2F9815F030CC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D9B316EF-B866-4D5D-969E-28440648320E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4979D1D1-893F-4044-816A-BFE64F0811C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784D76A-04E7-431F-959B-8747988904A1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677F3B31-C3E9-4831-8A49-08E1E1AC4BBC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1519D6FB-EA3B-4BF1-A9FD-ADF72C6C72A9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1B1B9A4-E905-4196-931D-6B8703BCB145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3DC3A8E5-1FC9-48DC-AA2B-353F39BFE56B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F0D86045-1E7D-4B80-B129-CEA1278C7E58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6337F5A7-0CAF-43BF-8FFD-FC92ECAFFBCD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722831E0-C613-467A-8C00-58A8CEB6D30D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B10CAC04-B411-4694-A641-8D9C9ABB679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0774B98E-626B-434D-80D5-F96F6FA37CA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CB78CA8B-EE55-4131-A6BC-820F4EDB1945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DDB037-96CB-4FC9-99F0-CE517773D47B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1822C4E-F74F-4917-B66B-23F8EB8DC59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5F6C68B-E33C-4D5C-B5B9-83CB54A96D8E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B1646FBB-1185-4A88-94FC-08808E261DDA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E4E07487-E61B-42B9-96C3-F9296A27AAA8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E304FC1A-34A6-4221-BD05-ED662916A3DB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C913001-FA5C-4026-85D5-706B681D49DB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2E65E34C-626B-4AF8-BD7F-24D54B3BC1F2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34FA181D-DCEE-485C-9ACF-ECF6C11C262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4633EDDB-5FF5-4C07-9AE2-F3663C3337AE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FEAE58A-0FFF-44D2-AB63-A52584E2833E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0DA151F-F313-4B46-8BCE-A703FD218478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DA43CB5A-4406-4F48-8B09-55374DD10F4B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E9AA147D-A83D-4D78-A7D1-B6FB47F85AF6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24AA91A6-DA09-461D-8D99-2317F50CA4DC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7B83861A-C23D-4975-A5E6-79DE6735938C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5DF37F6B-0E2D-47FD-89A2-EE7EBA6B6AB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4E72E4C-269D-4FCC-BA50-B34CDF4B6828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6BD71A21-7CBB-448A-9100-E9317D5EDCF0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9787C906-A0EB-49B3-9333-903FC0BCA9C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B7B2341-E998-4AE5-B47D-A2A950D468DC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59997D08-DD7D-49AA-8F9E-9E53D0C62F7F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34B4E804-7B51-4905-B8AB-899D14536AC7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0B16DC30-D147-4C10-8437-6D3E0D8C64F2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AEA75A7-C0AE-4420-8CEE-0BB713EB4D8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9D1047FE-7370-436B-967C-C2838D4EEAA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989FC19D-4B0B-454C-862A-CE5ABC80E232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C11302C2-FBB5-421C-9ABA-AA436AC5781F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96D59FB-D9F8-415B-B4FF-EED2F6594558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D3437958-C1B4-4A8B-8B1F-AF69A9566589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7DB96F7F-1B4A-43A1-8475-2E2F1D8BF736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38DFB90-F733-42CE-914D-9008A9842080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434D96E7-9895-49FA-967A-94C900B79BDE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142ABCDD-E893-4ED9-9C71-054F10B6416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96624BCF-6012-4117-9B35-5701E67E2CF7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E5A92606-0292-4FF5-92B2-455379896025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B4B97258-6A73-416D-A17A-7A028E3E4D48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458FF03-0376-45A5-A840-B2FC71859ADB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AE3E9438-D516-4ACC-8101-878FAEB963A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020B6E46-07BB-4C92-AA4A-8CD348344F8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12B6329B-D722-4B3B-962E-E4315E01666F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9601BF3A-7BF2-4805-935B-62AA27BCFDC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419C157-2D2E-43F0-A2A5-B6E32074E594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8AA978C1-CBCE-454B-907A-376D67EEF507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4C5C33C-8696-4010-B096-3A474446F2D1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991AD919-D2D7-4F5A-9D22-ACA68118E503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E48C3874-6D47-4CCC-B18F-781EAF668B4D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5DE17590-1454-4022-B14F-3F7B8AE0A03E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CA973E22-F6BE-4443-8B30-E55F4ED711C3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10AECFC-6479-45C2-A8C8-2B456C820A16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D417B629-41BF-4D98-A8CC-5305BDD6F9A9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21F62CFB-10D6-4504-94A4-4C1297D9592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C53BB677-0035-451F-9CED-DE9D3BCE30D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DF1A40B-D93F-4A3F-9D3B-0EA1A2C3DD8C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E54C092B-8983-404D-A9C4-2A15BA275FA0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3CCB9580-62C7-4F7D-A0A9-7722A88F533E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FBBF6AE3-1540-4B8A-9B5B-AD871ADEB92F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BBE97AAF-EB71-4E6E-895B-99635E46CE8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87AD5C17-0359-4ABB-991D-6CFF0AA8266A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B23581A3-5048-459E-AC65-CF480356C06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B21040FF-780B-4DB0-AA82-ACB56A0CD9EE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7DBBD00F-6ED3-4EB0-BF5A-B60156BE194B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B2FE3649-1101-4FF9-A51E-F0AD6F47C74C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6F3EB1D8-E34E-498D-8277-A98DF063CA76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927F5B97-B7E3-4B7A-9CE3-973FE173EB81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42BC884D-3D00-4929-8C59-915ABF8B25A0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B6EEC5ED-6B8A-40CD-A3BD-810BE6D259AA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18140C06-88E3-4698-B6DA-5DE1F45DA76A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CAD779D1-D37F-4D95-BDD6-C106F6398F14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DCB27066-855A-426B-8243-E586EB2154B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9C7BA1BB-A3E4-409C-950D-A65A383BBDA5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8ED021F0-1F02-4662-A831-611BE9DC6AB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43838DC0-A4AE-471B-9C57-AE84D74A3AD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81DD57E7-B981-47AE-808E-FEDA7450C2D1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A41D2C56-068A-4C5B-B966-BC12CFABC8E8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5AF0E055-EB0A-4E13-B81C-23A4AC5C94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B3556718-29CF-45AC-BB07-402940F159E1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74F091DB-3F40-4271-A775-544768575F7C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751B7D31-18B3-4EFB-8FEE-7372ECB6E6DA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9D638F09-A4B0-45B3-9E22-AB35AB649DA3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4EA246D7-1953-4801-AAC2-CFFE3B0C1B4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7A14E497-0630-4DA0-8455-BB6C506DDA87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D3788D98-65E9-487F-806A-0F6757C478D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6956A3AA-C922-4FA1-9F35-47AECD557BD0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A74D4867-58FC-4FF7-8A12-C6721E80308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9427071E-9B53-4729-842F-94BD3FA0B502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124CA515-C0FC-4793-BE05-51D58EFEF117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2F5A96E0-BFFD-4A43-BEDF-D1EA8A51F6AA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4FB95657-D393-4A63-BDAE-A3E736CE0D3D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65C7C325-2FD7-4099-95FA-FE0170DDCDAF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477CD8B8-1CAB-4A30-8ABE-99B329C39B5B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AF5893F6-10C3-49C4-A1D1-E65314533DF0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61BFBEAF-C584-4492-B914-BC97BD65B13D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6ACA80B2-B79B-4B7B-95FA-4F640372B5DB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284CB44E-5244-4295-81A2-611371EEE91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EFF83113-0698-45F9-9F61-B27950C2CBC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C3AB1504-EDD2-4604-BB97-EA4243FC68D3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9E9B30E5-94C8-4184-B9F6-479759CEF49B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566897B9-98B8-4F5D-82B5-96F893CD73B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52D20BF1-D6C8-4B81-A852-5CD3EE7798A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F9BE38B4-2827-4492-94C9-D76FE1A8DDF4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EE57D81B-8A6C-4BB4-88CB-5B98E340E564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C55AA446-039B-4135-9677-411088BBBD8E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54A74B7B-ADDB-47D5-9A99-8D15C32DD2CA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E9FFC582-8AE8-4C19-AF85-5FE4AB8838B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F7CB2DD8-FD91-418B-931B-C41A5B81DAAE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E5177122-15DE-46E7-AAF0-8C025317B2AE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426AE068-7F95-4C72-8DB2-21807CF0DD9E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D803C0CD-FFD4-4F31-9B99-8809A1BB9FCA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6FDC0302-BB79-4A32-9F20-69EEC9CA4EB2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F01D5E6D-0A68-4C2B-A083-D3480C38CE19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CACCB105-7DE6-4018-A786-4DAB2D8D55B9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31596E44-AF40-420A-9DA8-4DE0A7417E92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EF42F5BE-629E-47DA-A3C5-113A94EF07D9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35288033-BAD4-4964-B7E5-51C83101557D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C4EF14B9-8632-4993-82C0-86A78C704B23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733FDBD8-2000-40C0-9571-1517EA043B8A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2655F1DF-B92D-48CA-BEBB-F574CD7BB834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3B612C53-1634-4291-BE5A-C02B2AE5C401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EF1A3F60-82E8-49E7-A7FF-DADBB54E9F01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DACCDE8F-A15E-4B72-8FDF-35C30CB78D8D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A1A19330-12E1-4424-99A2-18A8B4BFDE1A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03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8BA9F59-3A52-4782-BA7A-273DCD9B112D}"/>
              </a:ext>
            </a:extLst>
          </p:cNvPr>
          <p:cNvGrpSpPr/>
          <p:nvPr/>
        </p:nvGrpSpPr>
        <p:grpSpPr>
          <a:xfrm>
            <a:off x="932685" y="2340787"/>
            <a:ext cx="970076" cy="3911195"/>
            <a:chOff x="683568" y="2348880"/>
            <a:chExt cx="837152" cy="3375266"/>
          </a:xfrm>
        </p:grpSpPr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xmlns="" id="{4B629E19-7AC4-4617-B18A-FF4B72CE8806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xmlns="" id="{50E4CA80-D851-4603-8299-A3DEB7ABD4D8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ounded Rectangle 8">
              <a:extLst>
                <a:ext uri="{FF2B5EF4-FFF2-40B4-BE49-F238E27FC236}">
                  <a16:creationId xmlns:a16="http://schemas.microsoft.com/office/drawing/2014/main" xmlns="" id="{893D34CE-1DF7-4251-8068-C9E77A7739E5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24C381F-49B9-4C5C-9E01-DED7FF3F3D4D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E07FF444-46B9-4F89-A66E-EB4AC683239F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xmlns="" id="{DA4A07D3-FE97-4780-B8C9-74C111312E13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6">
              <a:extLst>
                <a:ext uri="{FF2B5EF4-FFF2-40B4-BE49-F238E27FC236}">
                  <a16:creationId xmlns:a16="http://schemas.microsoft.com/office/drawing/2014/main" xmlns="" id="{60E99725-6FC2-4728-83D5-EA9AE9475820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xmlns="" id="{7FD4A75D-98E1-4007-BABB-1D66FED31627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A73CFF27-28D4-46C1-8817-A7D31A5773A4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F41CA3F0-3567-4618-9CED-08AC04065A23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69487130-DCB1-4300-8C60-ADCB57FA8635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75F237A1-87F4-4225-9BC1-58371EA6469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B9531273-DA99-4541-9C01-8A42181FB3C6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6B5505D-64E2-4C6D-AFD3-D06D6C6D9949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7316612-C9B1-41B8-95FA-9F97F2CB10CE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AD446CC-AC65-423D-9100-CFE1B9BEE40C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C5A778D3-16E4-4B13-A0F3-2AC00A1E8F4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3A8AA8F-3131-45AE-91AB-DC8F83483646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32FF7CA-4E66-4244-B694-C3076DE4C7E7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F9B44960-59B7-4A0D-AA94-C3C0BBD31BFE}"/>
              </a:ext>
            </a:extLst>
          </p:cNvPr>
          <p:cNvGrpSpPr/>
          <p:nvPr/>
        </p:nvGrpSpPr>
        <p:grpSpPr>
          <a:xfrm>
            <a:off x="2449727" y="2335517"/>
            <a:ext cx="970076" cy="3916464"/>
            <a:chOff x="1907704" y="2451208"/>
            <a:chExt cx="837152" cy="3379813"/>
          </a:xfrm>
        </p:grpSpPr>
        <p:sp>
          <p:nvSpPr>
            <p:cNvPr id="54" name="Diagonal Stripe 53">
              <a:extLst>
                <a:ext uri="{FF2B5EF4-FFF2-40B4-BE49-F238E27FC236}">
                  <a16:creationId xmlns:a16="http://schemas.microsoft.com/office/drawing/2014/main" xmlns="" id="{07CAEF33-827A-4A08-B37D-3A28772A6429}"/>
                </a:ext>
              </a:extLst>
            </p:cNvPr>
            <p:cNvSpPr/>
            <p:nvPr/>
          </p:nvSpPr>
          <p:spPr>
            <a:xfrm rot="19197366">
              <a:off x="2093475" y="519449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xmlns="" id="{531E2B9A-930E-4BFE-9BAC-E7EAF82DC9AA}"/>
                </a:ext>
              </a:extLst>
            </p:cNvPr>
            <p:cNvSpPr/>
            <p:nvPr/>
          </p:nvSpPr>
          <p:spPr>
            <a:xfrm>
              <a:off x="2002280" y="302600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ounded Rectangle 36">
              <a:extLst>
                <a:ext uri="{FF2B5EF4-FFF2-40B4-BE49-F238E27FC236}">
                  <a16:creationId xmlns:a16="http://schemas.microsoft.com/office/drawing/2014/main" xmlns="" id="{82736ADE-FCAE-4FA3-83B0-ABE5863C377B}"/>
                </a:ext>
              </a:extLst>
            </p:cNvPr>
            <p:cNvSpPr/>
            <p:nvPr/>
          </p:nvSpPr>
          <p:spPr>
            <a:xfrm>
              <a:off x="197746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6B2C7E18-6B70-4D31-9B74-B9695FC23BA7}"/>
                </a:ext>
              </a:extLst>
            </p:cNvPr>
            <p:cNvSpPr/>
            <p:nvPr/>
          </p:nvSpPr>
          <p:spPr>
            <a:xfrm>
              <a:off x="207428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239F0160-B413-41F2-8777-3CA5DB29FA01}"/>
                </a:ext>
              </a:extLst>
            </p:cNvPr>
            <p:cNvSpPr/>
            <p:nvPr/>
          </p:nvSpPr>
          <p:spPr>
            <a:xfrm>
              <a:off x="225651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xmlns="" id="{473659C7-3DA0-485C-9189-D3962E5650D7}"/>
                </a:ext>
              </a:extLst>
            </p:cNvPr>
            <p:cNvSpPr/>
            <p:nvPr/>
          </p:nvSpPr>
          <p:spPr>
            <a:xfrm rot="10800000">
              <a:off x="225651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Rounded Rectangle 40">
              <a:extLst>
                <a:ext uri="{FF2B5EF4-FFF2-40B4-BE49-F238E27FC236}">
                  <a16:creationId xmlns:a16="http://schemas.microsoft.com/office/drawing/2014/main" xmlns="" id="{D1642406-95B0-4D1D-AF06-0DB7D3584B98}"/>
                </a:ext>
              </a:extLst>
            </p:cNvPr>
            <p:cNvSpPr/>
            <p:nvPr/>
          </p:nvSpPr>
          <p:spPr>
            <a:xfrm>
              <a:off x="1907704" y="2929491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xmlns="" id="{FF257E0D-EC0B-449F-AE5D-9AF74F803047}"/>
                </a:ext>
              </a:extLst>
            </p:cNvPr>
            <p:cNvSpPr/>
            <p:nvPr/>
          </p:nvSpPr>
          <p:spPr>
            <a:xfrm>
              <a:off x="2066986" y="4316681"/>
              <a:ext cx="518588" cy="587493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3B9FA47-16A2-4D79-AE1E-3DAF75B0AA5F}"/>
                </a:ext>
              </a:extLst>
            </p:cNvPr>
            <p:cNvSpPr/>
            <p:nvPr/>
          </p:nvSpPr>
          <p:spPr>
            <a:xfrm>
              <a:off x="231232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67E1F012-120C-4235-9540-B4F542293FBB}"/>
                </a:ext>
              </a:extLst>
            </p:cNvPr>
            <p:cNvSpPr/>
            <p:nvPr/>
          </p:nvSpPr>
          <p:spPr>
            <a:xfrm>
              <a:off x="2298356" y="3073507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5EC8BBE4-1933-42AC-8140-33EC198E24F7}"/>
                </a:ext>
              </a:extLst>
            </p:cNvPr>
            <p:cNvSpPr/>
            <p:nvPr/>
          </p:nvSpPr>
          <p:spPr>
            <a:xfrm>
              <a:off x="2298356" y="455744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D684A4B3-A509-4323-8325-B8E05835DC0D}"/>
                </a:ext>
              </a:extLst>
            </p:cNvPr>
            <p:cNvSpPr/>
            <p:nvPr/>
          </p:nvSpPr>
          <p:spPr>
            <a:xfrm>
              <a:off x="2298356" y="3815475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5FE93D9A-6C1F-4B0D-9644-8DB1FF5D8902}"/>
                </a:ext>
              </a:extLst>
            </p:cNvPr>
            <p:cNvSpPr/>
            <p:nvPr/>
          </p:nvSpPr>
          <p:spPr>
            <a:xfrm>
              <a:off x="2409977" y="3629983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94C2C7BC-3F86-4D4A-B6B0-195238CAFA84}"/>
                </a:ext>
              </a:extLst>
            </p:cNvPr>
            <p:cNvSpPr/>
            <p:nvPr/>
          </p:nvSpPr>
          <p:spPr>
            <a:xfrm>
              <a:off x="2409977" y="4000967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E392E64-E616-4CBB-BC42-73FE1ED8059E}"/>
                </a:ext>
              </a:extLst>
            </p:cNvPr>
            <p:cNvSpPr/>
            <p:nvPr/>
          </p:nvSpPr>
          <p:spPr>
            <a:xfrm>
              <a:off x="2409977" y="437195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DB493B0-851E-470D-8D1E-004B344D640C}"/>
                </a:ext>
              </a:extLst>
            </p:cNvPr>
            <p:cNvSpPr/>
            <p:nvPr/>
          </p:nvSpPr>
          <p:spPr>
            <a:xfrm>
              <a:off x="2298356" y="4186459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A98242-67F4-40DB-BBEC-4CB79C085EB1}"/>
                </a:ext>
              </a:extLst>
            </p:cNvPr>
            <p:cNvSpPr/>
            <p:nvPr/>
          </p:nvSpPr>
          <p:spPr>
            <a:xfrm>
              <a:off x="2409977" y="3258999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F98FC71-350A-4E03-94FE-D20B48E51A02}"/>
                </a:ext>
              </a:extLst>
            </p:cNvPr>
            <p:cNvSpPr/>
            <p:nvPr/>
          </p:nvSpPr>
          <p:spPr>
            <a:xfrm>
              <a:off x="2298356" y="3444491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CCDF9C7-074F-4A6A-98E6-69EC2596CCA0}"/>
                </a:ext>
              </a:extLst>
            </p:cNvPr>
            <p:cNvSpPr/>
            <p:nvPr/>
          </p:nvSpPr>
          <p:spPr>
            <a:xfrm>
              <a:off x="2409977" y="474293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D1544D67-525C-40BA-8492-4BACECE6EF0C}"/>
              </a:ext>
            </a:extLst>
          </p:cNvPr>
          <p:cNvGrpSpPr/>
          <p:nvPr/>
        </p:nvGrpSpPr>
        <p:grpSpPr>
          <a:xfrm>
            <a:off x="3966768" y="2330249"/>
            <a:ext cx="970076" cy="3921732"/>
            <a:chOff x="2987824" y="2451208"/>
            <a:chExt cx="837152" cy="3384360"/>
          </a:xfrm>
        </p:grpSpPr>
        <p:sp>
          <p:nvSpPr>
            <p:cNvPr id="74" name="Diagonal Stripe 73">
              <a:extLst>
                <a:ext uri="{FF2B5EF4-FFF2-40B4-BE49-F238E27FC236}">
                  <a16:creationId xmlns:a16="http://schemas.microsoft.com/office/drawing/2014/main" xmlns="" id="{55943134-57B6-4C46-AE20-D66383A0BA9E}"/>
                </a:ext>
              </a:extLst>
            </p:cNvPr>
            <p:cNvSpPr/>
            <p:nvPr/>
          </p:nvSpPr>
          <p:spPr>
            <a:xfrm rot="19197366">
              <a:off x="3173595" y="5199044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xmlns="" id="{0566E210-059A-4BFE-9033-262925814B41}"/>
                </a:ext>
              </a:extLst>
            </p:cNvPr>
            <p:cNvSpPr/>
            <p:nvPr/>
          </p:nvSpPr>
          <p:spPr>
            <a:xfrm>
              <a:off x="3082400" y="3030550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ounded Rectangle 56">
              <a:extLst>
                <a:ext uri="{FF2B5EF4-FFF2-40B4-BE49-F238E27FC236}">
                  <a16:creationId xmlns:a16="http://schemas.microsoft.com/office/drawing/2014/main" xmlns="" id="{33607E06-5192-486D-A828-D8727D0D0B65}"/>
                </a:ext>
              </a:extLst>
            </p:cNvPr>
            <p:cNvSpPr/>
            <p:nvPr/>
          </p:nvSpPr>
          <p:spPr>
            <a:xfrm>
              <a:off x="3057587" y="2451208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854534F0-C8EA-44C4-8FD0-459C10BD9DEE}"/>
                </a:ext>
              </a:extLst>
            </p:cNvPr>
            <p:cNvSpPr/>
            <p:nvPr/>
          </p:nvSpPr>
          <p:spPr>
            <a:xfrm>
              <a:off x="3154400" y="2586268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D70BE000-2388-45B3-98D3-89F41488D408}"/>
                </a:ext>
              </a:extLst>
            </p:cNvPr>
            <p:cNvSpPr/>
            <p:nvPr/>
          </p:nvSpPr>
          <p:spPr>
            <a:xfrm>
              <a:off x="3336637" y="5013176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xmlns="" id="{5AB8A923-CB7E-4501-BDE1-FB9496FD71D1}"/>
                </a:ext>
              </a:extLst>
            </p:cNvPr>
            <p:cNvSpPr/>
            <p:nvPr/>
          </p:nvSpPr>
          <p:spPr>
            <a:xfrm rot="10800000">
              <a:off x="3336638" y="5147221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Rounded Rectangle 60">
              <a:extLst>
                <a:ext uri="{FF2B5EF4-FFF2-40B4-BE49-F238E27FC236}">
                  <a16:creationId xmlns:a16="http://schemas.microsoft.com/office/drawing/2014/main" xmlns="" id="{96CEC8EA-0D76-4C48-9F98-A1A372F66F33}"/>
                </a:ext>
              </a:extLst>
            </p:cNvPr>
            <p:cNvSpPr/>
            <p:nvPr/>
          </p:nvSpPr>
          <p:spPr>
            <a:xfrm>
              <a:off x="2987824" y="2934038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xmlns="" id="{7D883589-0EA3-43D9-B1DC-04462B58373E}"/>
                </a:ext>
              </a:extLst>
            </p:cNvPr>
            <p:cNvSpPr/>
            <p:nvPr/>
          </p:nvSpPr>
          <p:spPr>
            <a:xfrm>
              <a:off x="3147106" y="3758540"/>
              <a:ext cx="518588" cy="114563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FCFF455-C66A-4335-B0BD-B5EB38A4FC16}"/>
                </a:ext>
              </a:extLst>
            </p:cNvPr>
            <p:cNvSpPr/>
            <p:nvPr/>
          </p:nvSpPr>
          <p:spPr>
            <a:xfrm>
              <a:off x="3392448" y="2586268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918ABAF9-BDAF-46C0-8276-F3B7D6771C92}"/>
                </a:ext>
              </a:extLst>
            </p:cNvPr>
            <p:cNvSpPr/>
            <p:nvPr/>
          </p:nvSpPr>
          <p:spPr>
            <a:xfrm>
              <a:off x="3378476" y="3078054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4567B70-3763-4B65-B7A2-5CE7BCC339B7}"/>
                </a:ext>
              </a:extLst>
            </p:cNvPr>
            <p:cNvSpPr/>
            <p:nvPr/>
          </p:nvSpPr>
          <p:spPr>
            <a:xfrm>
              <a:off x="3378476" y="4561990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6B958A23-B893-45AA-9935-643132767339}"/>
                </a:ext>
              </a:extLst>
            </p:cNvPr>
            <p:cNvSpPr/>
            <p:nvPr/>
          </p:nvSpPr>
          <p:spPr>
            <a:xfrm>
              <a:off x="3378476" y="3820022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6C4CCC78-D5CB-4ACE-9280-B062B15F847E}"/>
                </a:ext>
              </a:extLst>
            </p:cNvPr>
            <p:cNvSpPr/>
            <p:nvPr/>
          </p:nvSpPr>
          <p:spPr>
            <a:xfrm>
              <a:off x="3490097" y="3634530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84A1FD1F-3D36-4E79-8768-49ECD4714DC8}"/>
                </a:ext>
              </a:extLst>
            </p:cNvPr>
            <p:cNvSpPr/>
            <p:nvPr/>
          </p:nvSpPr>
          <p:spPr>
            <a:xfrm>
              <a:off x="3490097" y="400551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5B249FD-FA67-4C8E-84B7-97801A79FFAD}"/>
                </a:ext>
              </a:extLst>
            </p:cNvPr>
            <p:cNvSpPr/>
            <p:nvPr/>
          </p:nvSpPr>
          <p:spPr>
            <a:xfrm>
              <a:off x="3490097" y="4376498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72639F14-291C-46DD-B14D-0CD72C4F4E4B}"/>
                </a:ext>
              </a:extLst>
            </p:cNvPr>
            <p:cNvSpPr/>
            <p:nvPr/>
          </p:nvSpPr>
          <p:spPr>
            <a:xfrm>
              <a:off x="3378476" y="4191006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6873D70E-76E7-4020-9B00-60DE362D3313}"/>
                </a:ext>
              </a:extLst>
            </p:cNvPr>
            <p:cNvSpPr/>
            <p:nvPr/>
          </p:nvSpPr>
          <p:spPr>
            <a:xfrm>
              <a:off x="3490097" y="3263546"/>
              <a:ext cx="167430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79664078-D753-4605-A55A-7F1930B3E803}"/>
                </a:ext>
              </a:extLst>
            </p:cNvPr>
            <p:cNvSpPr/>
            <p:nvPr/>
          </p:nvSpPr>
          <p:spPr>
            <a:xfrm>
              <a:off x="3378476" y="3449038"/>
              <a:ext cx="279051" cy="675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5A8445B6-CE46-4247-91DC-AF0936AA7DF5}"/>
                </a:ext>
              </a:extLst>
            </p:cNvPr>
            <p:cNvSpPr/>
            <p:nvPr/>
          </p:nvSpPr>
          <p:spPr>
            <a:xfrm>
              <a:off x="3490097" y="4747484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DA8F40B-3355-45DA-9899-D7C3D53ADAF1}"/>
              </a:ext>
            </a:extLst>
          </p:cNvPr>
          <p:cNvSpPr txBox="1"/>
          <p:nvPr/>
        </p:nvSpPr>
        <p:spPr>
          <a:xfrm>
            <a:off x="975222" y="1881763"/>
            <a:ext cx="88500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88F08E6-8ABD-4340-B76D-F9E4135F18E0}"/>
              </a:ext>
            </a:extLst>
          </p:cNvPr>
          <p:cNvSpPr txBox="1"/>
          <p:nvPr/>
        </p:nvSpPr>
        <p:spPr>
          <a:xfrm>
            <a:off x="2481418" y="1881763"/>
            <a:ext cx="89313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D5302AF-2303-48E5-8A27-0D26312484F0}"/>
              </a:ext>
            </a:extLst>
          </p:cNvPr>
          <p:cNvSpPr txBox="1"/>
          <p:nvPr/>
        </p:nvSpPr>
        <p:spPr>
          <a:xfrm>
            <a:off x="3995748" y="1881763"/>
            <a:ext cx="90127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670E2971-0D30-4314-A521-B087D87A0330}"/>
              </a:ext>
            </a:extLst>
          </p:cNvPr>
          <p:cNvGrpSpPr/>
          <p:nvPr/>
        </p:nvGrpSpPr>
        <p:grpSpPr>
          <a:xfrm>
            <a:off x="5850435" y="1929918"/>
            <a:ext cx="5650440" cy="998056"/>
            <a:chOff x="1353016" y="1766707"/>
            <a:chExt cx="2452106" cy="9980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35284F2-C751-4F73-85B4-8ED5A657139A}"/>
                </a:ext>
              </a:extLst>
            </p:cNvPr>
            <p:cNvSpPr txBox="1"/>
            <p:nvPr/>
          </p:nvSpPr>
          <p:spPr>
            <a:xfrm>
              <a:off x="1353016" y="2118432"/>
              <a:ext cx="245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1F263729-A7ED-48E1-8745-60174963F0D4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34A337D-E1A7-4844-841F-D46B06C0F17F}"/>
              </a:ext>
            </a:extLst>
          </p:cNvPr>
          <p:cNvSpPr txBox="1"/>
          <p:nvPr/>
        </p:nvSpPr>
        <p:spPr>
          <a:xfrm>
            <a:off x="5884836" y="3134394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B2351821-C54E-47AF-AE02-1DF3F684EA74}"/>
              </a:ext>
            </a:extLst>
          </p:cNvPr>
          <p:cNvSpPr txBox="1"/>
          <p:nvPr/>
        </p:nvSpPr>
        <p:spPr>
          <a:xfrm>
            <a:off x="7764924" y="3131775"/>
            <a:ext cx="163399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84EBE549-FC67-404A-B030-02CA4874C61E}"/>
              </a:ext>
            </a:extLst>
          </p:cNvPr>
          <p:cNvSpPr txBox="1"/>
          <p:nvPr/>
        </p:nvSpPr>
        <p:spPr>
          <a:xfrm>
            <a:off x="9645012" y="3129156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xmlns="" id="{196AB5DF-52C0-486C-8609-20E1D2F48A80}"/>
              </a:ext>
            </a:extLst>
          </p:cNvPr>
          <p:cNvGraphicFramePr/>
          <p:nvPr>
            <p:extLst/>
          </p:nvPr>
        </p:nvGraphicFramePr>
        <p:xfrm>
          <a:off x="5726805" y="3965760"/>
          <a:ext cx="5650440" cy="243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83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6CB718-C787-4BA7-9EC6-7413ECEC59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78ACD0-23C5-440D-8176-1B827D4E3FD9}"/>
              </a:ext>
            </a:extLst>
          </p:cNvPr>
          <p:cNvSpPr txBox="1"/>
          <p:nvPr/>
        </p:nvSpPr>
        <p:spPr>
          <a:xfrm>
            <a:off x="4044462" y="3587234"/>
            <a:ext cx="1710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762584" y="718649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106DDE-CF78-4F64-8AEA-C35547A603A3}"/>
              </a:ext>
            </a:extLst>
          </p:cNvPr>
          <p:cNvSpPr txBox="1"/>
          <p:nvPr/>
        </p:nvSpPr>
        <p:spPr>
          <a:xfrm>
            <a:off x="7558727" y="1278910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CF4905B-945C-4F5B-BBFD-133CCDF298A0}"/>
              </a:ext>
            </a:extLst>
          </p:cNvPr>
          <p:cNvSpPr/>
          <p:nvPr/>
        </p:nvSpPr>
        <p:spPr>
          <a:xfrm>
            <a:off x="6881180" y="78251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6789111-CC7F-496B-BBB6-757FD8A69EF2}"/>
              </a:ext>
            </a:extLst>
          </p:cNvPr>
          <p:cNvSpPr/>
          <p:nvPr/>
        </p:nvSpPr>
        <p:spPr>
          <a:xfrm rot="10800000">
            <a:off x="10715980" y="352370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FB50C6-66A5-4180-A0BD-E84124AC383C}"/>
              </a:ext>
            </a:extLst>
          </p:cNvPr>
          <p:cNvSpPr txBox="1"/>
          <p:nvPr/>
        </p:nvSpPr>
        <p:spPr>
          <a:xfrm>
            <a:off x="7131466" y="4413497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xmlns="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xmlns="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xmlns="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xmlns="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xmlns="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452511E-D999-46CF-A13B-8985C724C614}"/>
              </a:ext>
            </a:extLst>
          </p:cNvPr>
          <p:cNvGrpSpPr/>
          <p:nvPr/>
        </p:nvGrpSpPr>
        <p:grpSpPr>
          <a:xfrm>
            <a:off x="8743953" y="2158489"/>
            <a:ext cx="2654101" cy="1056545"/>
            <a:chOff x="-475010" y="1114178"/>
            <a:chExt cx="4241713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AC8610E-CFCB-45C3-96BE-04937F5D1E7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0C10FE5-C25C-48B7-BCFD-76E2C49642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A8494F4-A3CA-45EE-8213-3BD616C1FE89}"/>
              </a:ext>
            </a:extLst>
          </p:cNvPr>
          <p:cNvGrpSpPr/>
          <p:nvPr/>
        </p:nvGrpSpPr>
        <p:grpSpPr>
          <a:xfrm>
            <a:off x="8743953" y="468730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6CFDEEF-6E21-4A86-AFEF-7376BD83C8F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9A4AE10-8AB8-4BE7-A803-10C2A433858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A7A5ADD-8B1C-4FF5-9A49-C4F5B0E8A660}"/>
              </a:ext>
            </a:extLst>
          </p:cNvPr>
          <p:cNvSpPr/>
          <p:nvPr/>
        </p:nvSpPr>
        <p:spPr>
          <a:xfrm>
            <a:off x="9787903" y="410113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2648170-B5A0-4DCB-A1B4-3221D3699F1B}"/>
              </a:ext>
            </a:extLst>
          </p:cNvPr>
          <p:cNvGrpSpPr/>
          <p:nvPr/>
        </p:nvGrpSpPr>
        <p:grpSpPr>
          <a:xfrm>
            <a:off x="840558" y="2167381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B305E82-85DA-4D1C-8F82-6C2FEFD440C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86D4BE-13AF-4987-914A-4CDEFEFCBFD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A4326EA-2284-40C1-AD9A-9D63C0A1C96E}"/>
              </a:ext>
            </a:extLst>
          </p:cNvPr>
          <p:cNvGrpSpPr/>
          <p:nvPr/>
        </p:nvGrpSpPr>
        <p:grpSpPr>
          <a:xfrm>
            <a:off x="840558" y="4696193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60C30D1-F21B-49D0-BAA9-98005FD92E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6CF30B0-5494-4834-89D2-62FCB761512B}"/>
              </a:ext>
            </a:extLst>
          </p:cNvPr>
          <p:cNvSpPr/>
          <p:nvPr/>
        </p:nvSpPr>
        <p:spPr>
          <a:xfrm>
            <a:off x="1884509" y="411003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895FF4DC-99EB-4987-81C5-A50AE7F0EA41}"/>
              </a:ext>
            </a:extLst>
          </p:cNvPr>
          <p:cNvSpPr/>
          <p:nvPr/>
        </p:nvSpPr>
        <p:spPr>
          <a:xfrm rot="20700000">
            <a:off x="1998970" y="423643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xmlns="" id="{DC5347CC-61F4-483C-A692-D14FEAD58663}"/>
              </a:ext>
            </a:extLst>
          </p:cNvPr>
          <p:cNvSpPr/>
          <p:nvPr/>
        </p:nvSpPr>
        <p:spPr>
          <a:xfrm>
            <a:off x="9901560" y="4217631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xmlns="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xmlns="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26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4F53AC23-816A-4DE3-B27A-94744CB01133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8345422" y="2178028"/>
            <a:ext cx="1322442" cy="143931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A3FE2F2E-C24A-4ED9-B873-75A2B25B6BB9}"/>
              </a:ext>
            </a:extLst>
          </p:cNvPr>
          <p:cNvCxnSpPr>
            <a:cxnSpLocks/>
            <a:stCxn id="97" idx="6"/>
            <a:endCxn id="101" idx="2"/>
          </p:cNvCxnSpPr>
          <p:nvPr/>
        </p:nvCxnSpPr>
        <p:spPr>
          <a:xfrm flipV="1">
            <a:off x="8345422" y="3030615"/>
            <a:ext cx="2021413" cy="58673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246C9C88-2FFC-4243-9227-0AA00DDD4989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8345422" y="3617346"/>
            <a:ext cx="2021413" cy="57364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D20C7D3-5B14-4116-8CE1-CC74074815C8}"/>
              </a:ext>
            </a:extLst>
          </p:cNvPr>
          <p:cNvCxnSpPr>
            <a:cxnSpLocks/>
            <a:stCxn id="97" idx="6"/>
            <a:endCxn id="100" idx="1"/>
          </p:cNvCxnSpPr>
          <p:nvPr/>
        </p:nvCxnSpPr>
        <p:spPr>
          <a:xfrm>
            <a:off x="8345422" y="3617346"/>
            <a:ext cx="1322442" cy="142623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49D9E946-7A71-4F10-8068-05C6F6315809}"/>
              </a:ext>
            </a:extLst>
          </p:cNvPr>
          <p:cNvSpPr/>
          <p:nvPr/>
        </p:nvSpPr>
        <p:spPr>
          <a:xfrm>
            <a:off x="3668237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544F0143-1245-4BBF-A1D4-318A2228FDC1}"/>
              </a:ext>
            </a:extLst>
          </p:cNvPr>
          <p:cNvSpPr/>
          <p:nvPr/>
        </p:nvSpPr>
        <p:spPr>
          <a:xfrm>
            <a:off x="931925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DCA9BD9A-F216-4445-9FEC-B0BFDF982078}"/>
              </a:ext>
            </a:extLst>
          </p:cNvPr>
          <p:cNvSpPr/>
          <p:nvPr/>
        </p:nvSpPr>
        <p:spPr>
          <a:xfrm>
            <a:off x="7023232" y="2956251"/>
            <a:ext cx="1322190" cy="1322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D332D8C6-5DB0-42CA-9C74-C05C2C24E9B6}"/>
              </a:ext>
            </a:extLst>
          </p:cNvPr>
          <p:cNvSpPr/>
          <p:nvPr/>
        </p:nvSpPr>
        <p:spPr>
          <a:xfrm>
            <a:off x="9540373" y="1434955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8D8034BB-A4D2-44D2-AA8F-F7E9DC3E634B}"/>
              </a:ext>
            </a:extLst>
          </p:cNvPr>
          <p:cNvSpPr/>
          <p:nvPr/>
        </p:nvSpPr>
        <p:spPr>
          <a:xfrm>
            <a:off x="10366835" y="3755711"/>
            <a:ext cx="870564" cy="87056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536EF988-FBA5-4990-B8A4-BC1A91FCFD64}"/>
              </a:ext>
            </a:extLst>
          </p:cNvPr>
          <p:cNvSpPr/>
          <p:nvPr/>
        </p:nvSpPr>
        <p:spPr>
          <a:xfrm>
            <a:off x="9540373" y="4916090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0EE84B0A-B108-467C-BE8D-9225D9F77367}"/>
              </a:ext>
            </a:extLst>
          </p:cNvPr>
          <p:cNvSpPr/>
          <p:nvPr/>
        </p:nvSpPr>
        <p:spPr>
          <a:xfrm>
            <a:off x="10366835" y="2595333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0D311DE8-D25C-4993-AA0A-4BCE9B05CC99}"/>
              </a:ext>
            </a:extLst>
          </p:cNvPr>
          <p:cNvGrpSpPr/>
          <p:nvPr/>
        </p:nvGrpSpPr>
        <p:grpSpPr>
          <a:xfrm>
            <a:off x="1630981" y="3652673"/>
            <a:ext cx="1818547" cy="911229"/>
            <a:chOff x="3131840" y="2204864"/>
            <a:chExt cx="3096344" cy="91122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4A1134F5-67A0-4B7A-A4BF-F21EF1FC3EB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D74496A3-5A33-468E-9D1A-04F6E64F7F3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88DE35B-33D1-4327-BF4A-1675ECC4B87C}"/>
              </a:ext>
            </a:extLst>
          </p:cNvPr>
          <p:cNvGrpSpPr/>
          <p:nvPr/>
        </p:nvGrpSpPr>
        <p:grpSpPr>
          <a:xfrm>
            <a:off x="4367293" y="3652673"/>
            <a:ext cx="1818547" cy="911229"/>
            <a:chOff x="3131840" y="2204864"/>
            <a:chExt cx="3096344" cy="91122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BB0ECC79-B389-47A4-9B60-18AEF745FEF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7856290-185C-4582-970D-67F9D19574D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42F889FF-5B09-4017-8D12-2ED281D252D7}"/>
              </a:ext>
            </a:extLst>
          </p:cNvPr>
          <p:cNvSpPr/>
          <p:nvPr/>
        </p:nvSpPr>
        <p:spPr>
          <a:xfrm>
            <a:off x="3668237" y="494301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6FBBCC56-F5C4-481B-AC64-3AB444481AE3}"/>
              </a:ext>
            </a:extLst>
          </p:cNvPr>
          <p:cNvSpPr/>
          <p:nvPr/>
        </p:nvSpPr>
        <p:spPr>
          <a:xfrm>
            <a:off x="931925" y="494301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DD862FC9-8EFF-4C73-98C9-10A29794A139}"/>
              </a:ext>
            </a:extLst>
          </p:cNvPr>
          <p:cNvGrpSpPr/>
          <p:nvPr/>
        </p:nvGrpSpPr>
        <p:grpSpPr>
          <a:xfrm>
            <a:off x="1630981" y="4810571"/>
            <a:ext cx="1818547" cy="926617"/>
            <a:chOff x="3131840" y="2189476"/>
            <a:chExt cx="3096344" cy="92661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092B1B8B-88C8-4FCB-BDCD-07F84665A509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7A0AA9A-B794-4D69-B09C-09835BBB6BF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680C1A6A-FDC3-43AF-A1E9-8C8F5474751C}"/>
              </a:ext>
            </a:extLst>
          </p:cNvPr>
          <p:cNvGrpSpPr/>
          <p:nvPr/>
        </p:nvGrpSpPr>
        <p:grpSpPr>
          <a:xfrm>
            <a:off x="4367293" y="4825959"/>
            <a:ext cx="1818547" cy="911229"/>
            <a:chOff x="3131840" y="2204864"/>
            <a:chExt cx="3096344" cy="91122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DC93307C-F335-4304-9333-8F01887E27A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C019A28-424D-457A-873A-76F39EA931B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EF4E301B-D4E9-4E13-B8CA-269B4E3944D1}"/>
              </a:ext>
            </a:extLst>
          </p:cNvPr>
          <p:cNvGrpSpPr/>
          <p:nvPr/>
        </p:nvGrpSpPr>
        <p:grpSpPr>
          <a:xfrm>
            <a:off x="1075941" y="1468865"/>
            <a:ext cx="5109899" cy="1477328"/>
            <a:chOff x="3017859" y="4283314"/>
            <a:chExt cx="1249476" cy="147732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A3ECEFF-FBE8-4F02-B843-1EF6CDFEF877}"/>
              </a:ext>
            </a:extLst>
          </p:cNvPr>
          <p:cNvSpPr txBox="1"/>
          <p:nvPr/>
        </p:nvSpPr>
        <p:spPr>
          <a:xfrm>
            <a:off x="1075941" y="3213585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Block Arc 14">
            <a:extLst>
              <a:ext uri="{FF2B5EF4-FFF2-40B4-BE49-F238E27FC236}">
                <a16:creationId xmlns:a16="http://schemas.microsoft.com/office/drawing/2014/main" xmlns="" id="{E26EBB16-0BF1-4E9B-A6D9-604B13C52346}"/>
              </a:ext>
            </a:extLst>
          </p:cNvPr>
          <p:cNvSpPr/>
          <p:nvPr/>
        </p:nvSpPr>
        <p:spPr>
          <a:xfrm rot="16200000">
            <a:off x="7391869" y="3315210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Isosceles Triangle 51">
            <a:extLst>
              <a:ext uri="{FF2B5EF4-FFF2-40B4-BE49-F238E27FC236}">
                <a16:creationId xmlns:a16="http://schemas.microsoft.com/office/drawing/2014/main" xmlns="" id="{0D44217D-1715-4BFB-876B-DBF27566956C}"/>
              </a:ext>
            </a:extLst>
          </p:cNvPr>
          <p:cNvSpPr/>
          <p:nvPr/>
        </p:nvSpPr>
        <p:spPr>
          <a:xfrm>
            <a:off x="9792496" y="174538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xmlns="" id="{2635EB16-3846-45E7-85B4-94AB480C8972}"/>
              </a:ext>
            </a:extLst>
          </p:cNvPr>
          <p:cNvSpPr/>
          <p:nvPr/>
        </p:nvSpPr>
        <p:spPr>
          <a:xfrm>
            <a:off x="10634202" y="28627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Teardrop 1">
            <a:extLst>
              <a:ext uri="{FF2B5EF4-FFF2-40B4-BE49-F238E27FC236}">
                <a16:creationId xmlns:a16="http://schemas.microsoft.com/office/drawing/2014/main" xmlns="" id="{E0D5C947-CA17-470F-919D-3ABB9A57EA6D}"/>
              </a:ext>
            </a:extLst>
          </p:cNvPr>
          <p:cNvSpPr/>
          <p:nvPr/>
        </p:nvSpPr>
        <p:spPr>
          <a:xfrm rot="18805991">
            <a:off x="10637542" y="400452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Rounded Rectangle 27">
            <a:extLst>
              <a:ext uri="{FF2B5EF4-FFF2-40B4-BE49-F238E27FC236}">
                <a16:creationId xmlns:a16="http://schemas.microsoft.com/office/drawing/2014/main" xmlns="" id="{6AF4D26C-A3D7-49BD-8F95-F0ACDF0B778C}"/>
              </a:ext>
            </a:extLst>
          </p:cNvPr>
          <p:cNvSpPr/>
          <p:nvPr/>
        </p:nvSpPr>
        <p:spPr>
          <a:xfrm>
            <a:off x="9802457" y="521833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Isosceles Triangle 51">
            <a:extLst>
              <a:ext uri="{FF2B5EF4-FFF2-40B4-BE49-F238E27FC236}">
                <a16:creationId xmlns:a16="http://schemas.microsoft.com/office/drawing/2014/main" xmlns="" id="{A69FCEBA-BDE2-4470-AD4D-094E8C0FD31D}"/>
              </a:ext>
            </a:extLst>
          </p:cNvPr>
          <p:cNvSpPr/>
          <p:nvPr/>
        </p:nvSpPr>
        <p:spPr>
          <a:xfrm>
            <a:off x="1073082" y="395804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0FFAF79A-1F4E-4EB4-9E37-277EAEDCF7E0}"/>
              </a:ext>
            </a:extLst>
          </p:cNvPr>
          <p:cNvSpPr/>
          <p:nvPr/>
        </p:nvSpPr>
        <p:spPr>
          <a:xfrm>
            <a:off x="3827112" y="39175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7" name="Teardrop 1">
            <a:extLst>
              <a:ext uri="{FF2B5EF4-FFF2-40B4-BE49-F238E27FC236}">
                <a16:creationId xmlns:a16="http://schemas.microsoft.com/office/drawing/2014/main" xmlns="" id="{847587CC-7E09-49CD-96C8-80545427932B}"/>
              </a:ext>
            </a:extLst>
          </p:cNvPr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>
            <a:extLst>
              <a:ext uri="{FF2B5EF4-FFF2-40B4-BE49-F238E27FC236}">
                <a16:creationId xmlns:a16="http://schemas.microsoft.com/office/drawing/2014/main" xmlns="" id="{B873B5FA-57B3-4D17-BF0A-2F20699D4A38}"/>
              </a:ext>
            </a:extLst>
          </p:cNvPr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0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797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xmlns="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xmlns="" id="{D20AA7F7-2723-4B5C-B109-F66EC3D7DE60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DABA86-4F6E-45D5-BEDF-A37F3F172C06}"/>
              </a:ext>
            </a:extLst>
          </p:cNvPr>
          <p:cNvGrpSpPr/>
          <p:nvPr/>
        </p:nvGrpSpPr>
        <p:grpSpPr>
          <a:xfrm>
            <a:off x="8526212" y="4966278"/>
            <a:ext cx="2808000" cy="969028"/>
            <a:chOff x="5652121" y="1872653"/>
            <a:chExt cx="2448361" cy="96902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C42B32B-E769-4FF0-A4C9-DF77AAEBE5CA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C89D1B8-A5D0-4802-9C7F-CA654CCD2723}"/>
              </a:ext>
            </a:extLst>
          </p:cNvPr>
          <p:cNvGrpSpPr/>
          <p:nvPr/>
        </p:nvGrpSpPr>
        <p:grpSpPr>
          <a:xfrm>
            <a:off x="777559" y="2126666"/>
            <a:ext cx="2812211" cy="969028"/>
            <a:chOff x="5652121" y="1872653"/>
            <a:chExt cx="2448361" cy="969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0FC366F-CDC4-4B27-A518-215C6BA19ED9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003DEEE-2595-450B-A71D-2CB1733FEB37}"/>
              </a:ext>
            </a:extLst>
          </p:cNvPr>
          <p:cNvSpPr txBox="1"/>
          <p:nvPr/>
        </p:nvSpPr>
        <p:spPr>
          <a:xfrm>
            <a:off x="8113002" y="1822276"/>
            <a:ext cx="32915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Slide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16F62B6-290D-4E60-B66B-DE1374267077}"/>
              </a:ext>
            </a:extLst>
          </p:cNvPr>
          <p:cNvSpPr txBox="1"/>
          <p:nvPr/>
        </p:nvSpPr>
        <p:spPr>
          <a:xfrm>
            <a:off x="777559" y="4968078"/>
            <a:ext cx="40709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96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670E60-B09E-4B8A-AE01-A9BDBAD672DB}"/>
              </a:ext>
            </a:extLst>
          </p:cNvPr>
          <p:cNvSpPr txBox="1"/>
          <p:nvPr/>
        </p:nvSpPr>
        <p:spPr>
          <a:xfrm>
            <a:off x="952728" y="629303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559FC1-FAC5-4D0C-9D28-A3F739D60C03}"/>
              </a:ext>
            </a:extLst>
          </p:cNvPr>
          <p:cNvSpPr txBox="1"/>
          <p:nvPr/>
        </p:nvSpPr>
        <p:spPr>
          <a:xfrm>
            <a:off x="952728" y="132528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274BAE-95AB-493C-BC1A-80206697520B}"/>
              </a:ext>
            </a:extLst>
          </p:cNvPr>
          <p:cNvSpPr txBox="1"/>
          <p:nvPr/>
        </p:nvSpPr>
        <p:spPr>
          <a:xfrm>
            <a:off x="1001971" y="2282876"/>
            <a:ext cx="3289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99B3F5C-4523-4B91-B7C7-6BB84FEA4DA1}"/>
              </a:ext>
            </a:extLst>
          </p:cNvPr>
          <p:cNvSpPr txBox="1"/>
          <p:nvPr/>
        </p:nvSpPr>
        <p:spPr>
          <a:xfrm>
            <a:off x="1001971" y="3901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6780D7-95FC-472E-82B8-F83641D1FEB0}"/>
              </a:ext>
            </a:extLst>
          </p:cNvPr>
          <p:cNvSpPr txBox="1"/>
          <p:nvPr/>
        </p:nvSpPr>
        <p:spPr>
          <a:xfrm>
            <a:off x="952728" y="4378570"/>
            <a:ext cx="446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EDFA00-7EF4-4F28-867B-5B8D4A77A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3052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xmlns="" id="{9C5BAAA4-75DF-47A7-9ACB-C0AD904AA8C7}"/>
              </a:ext>
            </a:extLst>
          </p:cNvPr>
          <p:cNvSpPr/>
          <p:nvPr/>
        </p:nvSpPr>
        <p:spPr>
          <a:xfrm rot="18900000">
            <a:off x="383440" y="249534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12">
            <a:extLst>
              <a:ext uri="{FF2B5EF4-FFF2-40B4-BE49-F238E27FC236}">
                <a16:creationId xmlns:a16="http://schemas.microsoft.com/office/drawing/2014/main" xmlns="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xmlns="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14">
            <a:extLst>
              <a:ext uri="{FF2B5EF4-FFF2-40B4-BE49-F238E27FC236}">
                <a16:creationId xmlns:a16="http://schemas.microsoft.com/office/drawing/2014/main" xmlns="" id="{1263BD08-4C55-430B-B265-32EFC8EDF06F}"/>
              </a:ext>
            </a:extLst>
          </p:cNvPr>
          <p:cNvSpPr/>
          <p:nvPr/>
        </p:nvSpPr>
        <p:spPr>
          <a:xfrm rot="18900000">
            <a:off x="3735298" y="4967059"/>
            <a:ext cx="1830897" cy="612000"/>
          </a:xfrm>
          <a:custGeom>
            <a:avLst/>
            <a:gdLst/>
            <a:ahLst/>
            <a:cxnLst/>
            <a:rect l="l" t="t" r="r" b="b"/>
            <a:pathLst>
              <a:path w="1676910" h="612000">
                <a:moveTo>
                  <a:pt x="1676910" y="306000"/>
                </a:moveTo>
                <a:lnTo>
                  <a:pt x="1370910" y="612000"/>
                </a:lnTo>
                <a:lnTo>
                  <a:pt x="1192007" y="612000"/>
                </a:lnTo>
                <a:lnTo>
                  <a:pt x="484903" y="612000"/>
                </a:lnTo>
                <a:lnTo>
                  <a:pt x="306000" y="612000"/>
                </a:lnTo>
                <a:lnTo>
                  <a:pt x="0" y="306000"/>
                </a:lnTo>
                <a:lnTo>
                  <a:pt x="306000" y="0"/>
                </a:lnTo>
                <a:lnTo>
                  <a:pt x="484903" y="0"/>
                </a:lnTo>
                <a:lnTo>
                  <a:pt x="1192007" y="0"/>
                </a:lnTo>
                <a:lnTo>
                  <a:pt x="137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51C8B3-7224-47BE-9A05-17F64BA0EB41}"/>
              </a:ext>
            </a:extLst>
          </p:cNvPr>
          <p:cNvSpPr txBox="1"/>
          <p:nvPr/>
        </p:nvSpPr>
        <p:spPr>
          <a:xfrm>
            <a:off x="4659370" y="4644913"/>
            <a:ext cx="6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7B01DF-1798-4FF1-8FE4-7BCD44C7B4BD}"/>
              </a:ext>
            </a:extLst>
          </p:cNvPr>
          <p:cNvGrpSpPr/>
          <p:nvPr/>
        </p:nvGrpSpPr>
        <p:grpSpPr>
          <a:xfrm>
            <a:off x="6839713" y="4914465"/>
            <a:ext cx="4462903" cy="856254"/>
            <a:chOff x="2543198" y="4388490"/>
            <a:chExt cx="2577763" cy="85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6FFF427-9AE4-4ECF-BE52-5B78F171C91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9336FE2-83F2-42FB-9F23-08C25DE389A5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A64CDF3-744B-4449-A3BF-2D39FBCA4DB6}"/>
              </a:ext>
            </a:extLst>
          </p:cNvPr>
          <p:cNvGrpSpPr/>
          <p:nvPr/>
        </p:nvGrpSpPr>
        <p:grpSpPr>
          <a:xfrm>
            <a:off x="6485947" y="3873334"/>
            <a:ext cx="4816668" cy="856254"/>
            <a:chOff x="2543198" y="4388490"/>
            <a:chExt cx="2577763" cy="8562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B3FF14A-A54D-4F8A-93BB-1FBEF82EC3A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58906F4-9CA1-4BA9-89A0-B41F3BB75AE3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6FACC24-579E-4D23-8FAA-EA765A0BB978}"/>
              </a:ext>
            </a:extLst>
          </p:cNvPr>
          <p:cNvGrpSpPr/>
          <p:nvPr/>
        </p:nvGrpSpPr>
        <p:grpSpPr>
          <a:xfrm>
            <a:off x="5600790" y="2832202"/>
            <a:ext cx="5701826" cy="856254"/>
            <a:chOff x="2320213" y="4388490"/>
            <a:chExt cx="2800748" cy="856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9DADFF4-2357-411B-976B-6C483848D2C6}"/>
                </a:ext>
              </a:extLst>
            </p:cNvPr>
            <p:cNvSpPr txBox="1"/>
            <p:nvPr/>
          </p:nvSpPr>
          <p:spPr>
            <a:xfrm>
              <a:off x="2326809" y="4598413"/>
              <a:ext cx="2794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95FD718-8D95-4BC7-BAD7-77BC8F6D07B6}"/>
                </a:ext>
              </a:extLst>
            </p:cNvPr>
            <p:cNvSpPr txBox="1"/>
            <p:nvPr/>
          </p:nvSpPr>
          <p:spPr>
            <a:xfrm>
              <a:off x="2320213" y="4388490"/>
              <a:ext cx="277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E94C99D-D9FB-4956-9E9F-2AFF3572ADF7}"/>
              </a:ext>
            </a:extLst>
          </p:cNvPr>
          <p:cNvGrpSpPr/>
          <p:nvPr/>
        </p:nvGrpSpPr>
        <p:grpSpPr>
          <a:xfrm>
            <a:off x="5148704" y="1791070"/>
            <a:ext cx="6153912" cy="856254"/>
            <a:chOff x="2543198" y="4388490"/>
            <a:chExt cx="2577763" cy="8562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ADC38C9-BE08-444E-8A3B-3A59802AE487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FDE2899-B5A1-4EC9-ACC3-AABBB4C172A0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549202A-9649-41F7-9240-1F2EDF695C60}"/>
              </a:ext>
            </a:extLst>
          </p:cNvPr>
          <p:cNvSpPr txBox="1"/>
          <p:nvPr/>
        </p:nvSpPr>
        <p:spPr>
          <a:xfrm rot="18900000">
            <a:off x="1430383" y="2885698"/>
            <a:ext cx="20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27FCEFC-B3D2-4804-9F04-95DD2C9774CB}"/>
              </a:ext>
            </a:extLst>
          </p:cNvPr>
          <p:cNvSpPr txBox="1"/>
          <p:nvPr/>
        </p:nvSpPr>
        <p:spPr>
          <a:xfrm rot="18900000">
            <a:off x="2396671" y="3696341"/>
            <a:ext cx="186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2D3C8F-EE37-4F8F-87A5-D619DC3ECA81}"/>
              </a:ext>
            </a:extLst>
          </p:cNvPr>
          <p:cNvSpPr txBox="1"/>
          <p:nvPr/>
        </p:nvSpPr>
        <p:spPr>
          <a:xfrm rot="18900000">
            <a:off x="3211429" y="4421721"/>
            <a:ext cx="166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xmlns="" id="{AFA9D7EF-DDC4-4720-9DA1-1774DB478E1E}"/>
              </a:ext>
            </a:extLst>
          </p:cNvPr>
          <p:cNvSpPr/>
          <p:nvPr/>
        </p:nvSpPr>
        <p:spPr>
          <a:xfrm flipH="1">
            <a:off x="1352372" y="382721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39">
            <a:extLst>
              <a:ext uri="{FF2B5EF4-FFF2-40B4-BE49-F238E27FC236}">
                <a16:creationId xmlns:a16="http://schemas.microsoft.com/office/drawing/2014/main" xmlns="" id="{4C36E0B0-B3AD-4518-AD9D-07EE7F484156}"/>
              </a:ext>
            </a:extLst>
          </p:cNvPr>
          <p:cNvSpPr/>
          <p:nvPr/>
        </p:nvSpPr>
        <p:spPr>
          <a:xfrm>
            <a:off x="4155123" y="5451687"/>
            <a:ext cx="333743" cy="3337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xmlns="" id="{DE2B46E6-B5A1-4FDF-9F07-EE8CD489A203}"/>
              </a:ext>
            </a:extLst>
          </p:cNvPr>
          <p:cNvSpPr/>
          <p:nvPr/>
        </p:nvSpPr>
        <p:spPr>
          <a:xfrm>
            <a:off x="2410276" y="4538937"/>
            <a:ext cx="349510" cy="2921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xmlns="" id="{EDE12A0E-762C-413B-8BAB-34EF602FA881}"/>
              </a:ext>
            </a:extLst>
          </p:cNvPr>
          <p:cNvSpPr/>
          <p:nvPr/>
        </p:nvSpPr>
        <p:spPr>
          <a:xfrm>
            <a:off x="3350377" y="5058325"/>
            <a:ext cx="183197" cy="39941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71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xmlns="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xmlns="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48F0425-D746-4040-8028-16D98576CB78}"/>
              </a:ext>
            </a:extLst>
          </p:cNvPr>
          <p:cNvSpPr txBox="1"/>
          <p:nvPr/>
        </p:nvSpPr>
        <p:spPr>
          <a:xfrm>
            <a:off x="953371" y="5787372"/>
            <a:ext cx="102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80758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910F7F0-FC01-4C25-B299-51782DCE41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6F30BD-4E36-41BE-B367-FA041B032EEC}"/>
              </a:ext>
            </a:extLst>
          </p:cNvPr>
          <p:cNvSpPr/>
          <p:nvPr/>
        </p:nvSpPr>
        <p:spPr>
          <a:xfrm>
            <a:off x="11007634" y="0"/>
            <a:ext cx="11843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ED4233-FE4B-4951-89A3-1217F73BF114}"/>
              </a:ext>
            </a:extLst>
          </p:cNvPr>
          <p:cNvSpPr txBox="1"/>
          <p:nvPr/>
        </p:nvSpPr>
        <p:spPr>
          <a:xfrm rot="16200000">
            <a:off x="8695425" y="3213557"/>
            <a:ext cx="5808784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DE3094-AECC-4047-9D75-E1F11EAF6452}"/>
              </a:ext>
            </a:extLst>
          </p:cNvPr>
          <p:cNvSpPr txBox="1"/>
          <p:nvPr/>
        </p:nvSpPr>
        <p:spPr>
          <a:xfrm>
            <a:off x="8874369" y="6148727"/>
            <a:ext cx="21332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CA0707D1-7117-47CE-81A4-E47CE5386087}"/>
              </a:ext>
            </a:extLst>
          </p:cNvPr>
          <p:cNvSpPr txBox="1">
            <a:spLocks/>
          </p:cNvSpPr>
          <p:nvPr/>
        </p:nvSpPr>
        <p:spPr>
          <a:xfrm>
            <a:off x="821199" y="4903787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EDCA85-774B-4BDF-A4C7-C297DCF6667D}"/>
              </a:ext>
            </a:extLst>
          </p:cNvPr>
          <p:cNvSpPr txBox="1"/>
          <p:nvPr/>
        </p:nvSpPr>
        <p:spPr>
          <a:xfrm>
            <a:off x="821199" y="339941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50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67CF5B5-5F95-4AEA-829F-98A0F14AC548}"/>
              </a:ext>
            </a:extLst>
          </p:cNvPr>
          <p:cNvGrpSpPr/>
          <p:nvPr/>
        </p:nvGrpSpPr>
        <p:grpSpPr>
          <a:xfrm>
            <a:off x="5395798" y="1716999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2F7B564F-6E66-48A3-B01E-7C8E78D3DDD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56549145-95BF-4A7D-94B4-61B0634E7E7D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B7AAC0E7-F323-4B5C-943B-D341FE1D5B8A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29477592-6BD7-4220-A4E5-B41B4A8CDE0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0B1C5878-CA5D-4651-BFCD-CAF668327071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62FF3A32-003F-4C97-B479-D98880107A12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xmlns="" id="{E6DFE83A-B5A9-4738-9963-BAAD97594830}"/>
              </a:ext>
            </a:extLst>
          </p:cNvPr>
          <p:cNvGrpSpPr/>
          <p:nvPr/>
        </p:nvGrpSpPr>
        <p:grpSpPr>
          <a:xfrm>
            <a:off x="7104112" y="1917350"/>
            <a:ext cx="4119284" cy="936939"/>
            <a:chOff x="7104112" y="2059905"/>
            <a:chExt cx="2952328" cy="936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631BE3A-787D-4953-922E-02024C9B69B5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D60899D-0184-4688-AB46-569BECF59BFA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xmlns="" id="{F5576A57-B4C5-45E4-BA7D-29DB5267F4DA}"/>
              </a:ext>
            </a:extLst>
          </p:cNvPr>
          <p:cNvSpPr/>
          <p:nvPr/>
        </p:nvSpPr>
        <p:spPr>
          <a:xfrm>
            <a:off x="6722082" y="221989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FAFAC78A-FFF8-42FC-99D3-33B6B7F04A01}"/>
              </a:ext>
            </a:extLst>
          </p:cNvPr>
          <p:cNvGrpSpPr/>
          <p:nvPr/>
        </p:nvGrpSpPr>
        <p:grpSpPr>
          <a:xfrm>
            <a:off x="7104112" y="4693412"/>
            <a:ext cx="4119284" cy="936939"/>
            <a:chOff x="7116163" y="4835965"/>
            <a:chExt cx="2952328" cy="936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EAB26ED-5C52-4EAF-8196-781BDF9B3D60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40A2832-8DF2-4FEE-B929-D3804EF3E9C4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xmlns="" id="{E531E1EF-1E38-4C6E-8704-0613058308CD}"/>
              </a:ext>
            </a:extLst>
          </p:cNvPr>
          <p:cNvSpPr/>
          <p:nvPr/>
        </p:nvSpPr>
        <p:spPr>
          <a:xfrm>
            <a:off x="6734133" y="499595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xmlns="" id="{B8C21C66-5101-4CBC-B416-F9CBE0F59AC4}"/>
              </a:ext>
            </a:extLst>
          </p:cNvPr>
          <p:cNvGrpSpPr/>
          <p:nvPr/>
        </p:nvGrpSpPr>
        <p:grpSpPr>
          <a:xfrm>
            <a:off x="1019840" y="3318789"/>
            <a:ext cx="4119284" cy="936939"/>
            <a:chOff x="2157873" y="3480187"/>
            <a:chExt cx="2952328" cy="9369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06D5D49-5AC0-4902-A763-40254672C9FB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894AC62-1C7D-4FE1-8369-C1A60D42AE5E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xmlns="" id="{5ED0F8B1-CF65-48E4-8930-C5D7EDD6949E}"/>
              </a:ext>
            </a:extLst>
          </p:cNvPr>
          <p:cNvSpPr/>
          <p:nvPr/>
        </p:nvSpPr>
        <p:spPr>
          <a:xfrm flipH="1">
            <a:off x="5282978" y="3612857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12D9651-179B-46FD-822F-888AA58CDB7E}"/>
              </a:ext>
            </a:extLst>
          </p:cNvPr>
          <p:cNvGrpSpPr/>
          <p:nvPr/>
        </p:nvGrpSpPr>
        <p:grpSpPr>
          <a:xfrm>
            <a:off x="7104112" y="3541035"/>
            <a:ext cx="2857316" cy="502303"/>
            <a:chOff x="5675124" y="3463006"/>
            <a:chExt cx="2857316" cy="502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FB89CE0-E9D8-4F95-A81A-58882F7288B6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65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AD2EC29-1107-4694-B65E-6B5709624485}"/>
                </a:ext>
              </a:extLst>
            </p:cNvPr>
            <p:cNvSpPr txBox="1"/>
            <p:nvPr/>
          </p:nvSpPr>
          <p:spPr>
            <a:xfrm>
              <a:off x="6394340" y="3657532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92EDFE6-F18C-436E-B6A0-2BBCF9F65ADE}"/>
              </a:ext>
            </a:extLst>
          </p:cNvPr>
          <p:cNvGrpSpPr/>
          <p:nvPr/>
        </p:nvGrpSpPr>
        <p:grpSpPr>
          <a:xfrm>
            <a:off x="2279578" y="2086497"/>
            <a:ext cx="2859547" cy="492443"/>
            <a:chOff x="755576" y="1993472"/>
            <a:chExt cx="2859547" cy="492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B742508-F390-4805-8844-4015561F5792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92</a:t>
              </a: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C25532E-E372-46D9-84AC-E6BCE7187ADB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88BE901-B935-4B74-88F6-FFFF4CA7C2E7}"/>
              </a:ext>
            </a:extLst>
          </p:cNvPr>
          <p:cNvGrpSpPr/>
          <p:nvPr/>
        </p:nvGrpSpPr>
        <p:grpSpPr>
          <a:xfrm>
            <a:off x="2279578" y="5015030"/>
            <a:ext cx="2859547" cy="492443"/>
            <a:chOff x="755576" y="1993472"/>
            <a:chExt cx="2859547" cy="4924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CE186C5-C4A2-49F8-80A5-81FB2E1EF6D6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42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1FEF0CE-A833-46D6-9ECD-1FC59CD65540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C63AB073-03B2-49B3-A4C2-18EBF76FB7D3}"/>
              </a:ext>
            </a:extLst>
          </p:cNvPr>
          <p:cNvSpPr/>
          <p:nvPr/>
        </p:nvSpPr>
        <p:spPr>
          <a:xfrm>
            <a:off x="5919912" y="2207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xmlns="" id="{AB661041-52C7-4360-BBE1-5396DDDCE9C7}"/>
              </a:ext>
            </a:extLst>
          </p:cNvPr>
          <p:cNvSpPr/>
          <p:nvPr/>
        </p:nvSpPr>
        <p:spPr>
          <a:xfrm>
            <a:off x="5858341" y="364417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xmlns="" id="{6FEA3755-12E8-459C-B156-94C9A4F82A0B}"/>
              </a:ext>
            </a:extLst>
          </p:cNvPr>
          <p:cNvSpPr>
            <a:spLocks noChangeAspect="1"/>
          </p:cNvSpPr>
          <p:nvPr/>
        </p:nvSpPr>
        <p:spPr>
          <a:xfrm>
            <a:off x="5898000" y="50112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976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xmlns="" id="{F1A6E420-5886-40BB-B28E-F03586653916}"/>
              </a:ext>
            </a:extLst>
          </p:cNvPr>
          <p:cNvGrpSpPr/>
          <p:nvPr/>
        </p:nvGrpSpPr>
        <p:grpSpPr>
          <a:xfrm>
            <a:off x="3938137" y="2062160"/>
            <a:ext cx="4289312" cy="1262873"/>
            <a:chOff x="4054872" y="2062159"/>
            <a:chExt cx="4289312" cy="1262873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xmlns="" id="{00655559-54B2-4B2E-9B99-130B2E5EE92B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2162B0D-3F11-4A7F-A326-E2E7433CF36E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xmlns="" id="{82B2FC03-6709-4A40-8CED-9A2FA4968482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Block Arc 2">
              <a:extLst>
                <a:ext uri="{FF2B5EF4-FFF2-40B4-BE49-F238E27FC236}">
                  <a16:creationId xmlns:a16="http://schemas.microsoft.com/office/drawing/2014/main" xmlns="" id="{A47BF0B0-BC34-4596-AC40-E33E95E889EF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xmlns="" id="{6A3BB4A9-AD5C-460C-AD12-037516CC3799}"/>
              </a:ext>
            </a:extLst>
          </p:cNvPr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  <a:solidFill>
            <a:schemeClr val="accent1"/>
          </a:solidFill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xmlns="" id="{5C456C90-6188-47B9-858F-8424550AF71E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236B3BD7-E677-4838-BF3C-72DAE6DA93AB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xmlns="" id="{320ED770-B507-4274-A551-19624D8E8459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xmlns="" id="{5F505146-A72A-4900-A7C3-ACDBF94B7344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4752648-1165-45BE-AE28-592F133A4448}"/>
              </a:ext>
            </a:extLst>
          </p:cNvPr>
          <p:cNvGrpSpPr/>
          <p:nvPr/>
        </p:nvGrpSpPr>
        <p:grpSpPr>
          <a:xfrm>
            <a:off x="1418863" y="2276791"/>
            <a:ext cx="2395361" cy="860967"/>
            <a:chOff x="186703" y="2121142"/>
            <a:chExt cx="2395361" cy="860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33DE50B-FBFB-4A77-9248-8C798104470A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D96F4C-F44F-4570-A1CC-444D5F5281A8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703F2D7-6B84-410D-83D1-082E0E522B93}"/>
              </a:ext>
            </a:extLst>
          </p:cNvPr>
          <p:cNvGrpSpPr/>
          <p:nvPr/>
        </p:nvGrpSpPr>
        <p:grpSpPr>
          <a:xfrm>
            <a:off x="7834756" y="3237796"/>
            <a:ext cx="2084225" cy="860967"/>
            <a:chOff x="5546540" y="3082146"/>
            <a:chExt cx="2084225" cy="860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403420-BD0A-42DC-96D2-66CDAB31559D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462E717-009D-49F3-89FF-FB2BFF3CB923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B123FE3-B720-4262-B24F-36BC34AC3D93}"/>
              </a:ext>
            </a:extLst>
          </p:cNvPr>
          <p:cNvGrpSpPr/>
          <p:nvPr/>
        </p:nvGrpSpPr>
        <p:grpSpPr>
          <a:xfrm>
            <a:off x="7834756" y="5043327"/>
            <a:ext cx="2084225" cy="860967"/>
            <a:chOff x="5561445" y="4887679"/>
            <a:chExt cx="2084225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9BEA39F-F55C-4CE3-9A1A-ADF373428CA8}"/>
                </a:ext>
              </a:extLst>
            </p:cNvPr>
            <p:cNvSpPr txBox="1"/>
            <p:nvPr/>
          </p:nvSpPr>
          <p:spPr>
            <a:xfrm>
              <a:off x="5561445" y="4887679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AFD7FDD-D03C-4148-B776-487388C72DE4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11875B6-6CD6-4B6F-AC66-A9C5CF6E7CDB}"/>
              </a:ext>
            </a:extLst>
          </p:cNvPr>
          <p:cNvGrpSpPr/>
          <p:nvPr/>
        </p:nvGrpSpPr>
        <p:grpSpPr>
          <a:xfrm>
            <a:off x="1418863" y="4217864"/>
            <a:ext cx="2395361" cy="845578"/>
            <a:chOff x="232423" y="4062214"/>
            <a:chExt cx="2395361" cy="8455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0E778D1-836B-4AA3-9556-3DBC1107D343}"/>
                </a:ext>
              </a:extLst>
            </p:cNvPr>
            <p:cNvSpPr txBox="1"/>
            <p:nvPr/>
          </p:nvSpPr>
          <p:spPr>
            <a:xfrm>
              <a:off x="232423" y="4062214"/>
              <a:ext cx="23953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3D9E118-19C0-4676-800E-F0D5609ED802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C68FBEE-84F2-45B5-9A45-3E97E2B3685B}"/>
              </a:ext>
            </a:extLst>
          </p:cNvPr>
          <p:cNvSpPr/>
          <p:nvPr/>
        </p:nvSpPr>
        <p:spPr>
          <a:xfrm>
            <a:off x="8337103" y="1837518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EBEB4BE-CC3C-4179-AA2B-BF9DAB305222}"/>
              </a:ext>
            </a:extLst>
          </p:cNvPr>
          <p:cNvGrpSpPr/>
          <p:nvPr/>
        </p:nvGrpSpPr>
        <p:grpSpPr>
          <a:xfrm>
            <a:off x="9425573" y="1891057"/>
            <a:ext cx="2143947" cy="891519"/>
            <a:chOff x="7308304" y="1342901"/>
            <a:chExt cx="1691680" cy="8915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0ED8BBC-A235-42AD-9878-8E750933FA12}"/>
                </a:ext>
              </a:extLst>
            </p:cNvPr>
            <p:cNvSpPr txBox="1"/>
            <p:nvPr/>
          </p:nvSpPr>
          <p:spPr>
            <a:xfrm>
              <a:off x="7308304" y="1342901"/>
              <a:ext cx="16916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FFEABC1-6CFC-436B-AED7-73F26ED6E7C7}"/>
                </a:ext>
              </a:extLst>
            </p:cNvPr>
            <p:cNvSpPr txBox="1"/>
            <p:nvPr/>
          </p:nvSpPr>
          <p:spPr>
            <a:xfrm>
              <a:off x="7308304" y="1588089"/>
              <a:ext cx="16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A264166-9FF1-4AA9-8843-E4541D1B66ED}"/>
              </a:ext>
            </a:extLst>
          </p:cNvPr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3A6001F-1BAD-406A-8E77-8E0FEE9F7799}"/>
              </a:ext>
            </a:extLst>
          </p:cNvPr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F218373-D126-45A6-A6C2-6431474740C4}"/>
              </a:ext>
            </a:extLst>
          </p:cNvPr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2A19C4C-6424-4DD2-B626-2A741A35B581}"/>
              </a:ext>
            </a:extLst>
          </p:cNvPr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xmlns="" id="{880EBCDB-6776-431B-BC15-154EFD4CBA35}"/>
              </a:ext>
            </a:extLst>
          </p:cNvPr>
          <p:cNvGrpSpPr/>
          <p:nvPr/>
        </p:nvGrpSpPr>
        <p:grpSpPr>
          <a:xfrm>
            <a:off x="3938138" y="3855554"/>
            <a:ext cx="2079217" cy="1269226"/>
            <a:chOff x="4054872" y="3855554"/>
            <a:chExt cx="2079217" cy="1269226"/>
          </a:xfrm>
          <a:solidFill>
            <a:schemeClr val="accent1"/>
          </a:solidFill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xmlns="" id="{AEA548EC-554D-485B-AF0E-B1F332071A97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xmlns="" id="{7F9F3B16-04F1-4938-9980-14443F0AFD7C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0E10DD9F-76F0-41B9-A17F-372726212FA6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xmlns="" id="{AF0E0E17-2565-4DD6-9EAE-283ADD59A045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xmlns="" id="{56A3AFF8-5848-43C4-8E09-A32442720238}"/>
              </a:ext>
            </a:extLst>
          </p:cNvPr>
          <p:cNvGrpSpPr/>
          <p:nvPr/>
        </p:nvGrpSpPr>
        <p:grpSpPr>
          <a:xfrm>
            <a:off x="-1" y="4753301"/>
            <a:ext cx="7706397" cy="1270361"/>
            <a:chOff x="116734" y="4753300"/>
            <a:chExt cx="7706397" cy="1270361"/>
          </a:xfrm>
        </p:grpSpPr>
        <p:sp>
          <p:nvSpPr>
            <p:cNvPr id="39" name="Block Arc 2">
              <a:extLst>
                <a:ext uri="{FF2B5EF4-FFF2-40B4-BE49-F238E27FC236}">
                  <a16:creationId xmlns:a16="http://schemas.microsoft.com/office/drawing/2014/main" xmlns="" id="{841CC194-A6AC-48EF-ADEB-1FB6463E4F5F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E91589A-D1DF-45F6-85B4-E82D8B3D2DA3}"/>
                </a:ext>
              </a:extLst>
            </p:cNvPr>
            <p:cNvSpPr/>
            <p:nvPr/>
          </p:nvSpPr>
          <p:spPr>
            <a:xfrm>
              <a:off x="116734" y="5828472"/>
              <a:ext cx="6446939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6339B145-AE8E-4E3B-8D9F-C815A86E344F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xmlns="" id="{58710DD0-39FA-4B48-8AAE-12C94EFC6624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Rectangle 130">
            <a:extLst>
              <a:ext uri="{FF2B5EF4-FFF2-40B4-BE49-F238E27FC236}">
                <a16:creationId xmlns:a16="http://schemas.microsoft.com/office/drawing/2014/main" xmlns="" id="{65F77056-A3C4-4150-93DF-B3F1B0F72E56}"/>
              </a:ext>
            </a:extLst>
          </p:cNvPr>
          <p:cNvSpPr/>
          <p:nvPr/>
        </p:nvSpPr>
        <p:spPr>
          <a:xfrm>
            <a:off x="8564736" y="2097343"/>
            <a:ext cx="552735" cy="55524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xmlns="" id="{885ACBBA-BA17-401F-9CA6-0B80704BBAAA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xmlns="" id="{CFCEFB15-164D-4D24-8734-CFEDE2F6BAC2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xmlns="" id="{42A8F73C-33E3-485C-9F27-8E240C6CF45E}"/>
              </a:ext>
            </a:extLst>
          </p:cNvPr>
          <p:cNvSpPr/>
          <p:nvPr/>
        </p:nvSpPr>
        <p:spPr>
          <a:xfrm flipH="1">
            <a:off x="4280240" y="44279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xmlns="" id="{AAAF423E-BAEF-4ADF-B5A7-0E65F48EDDEE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9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xmlns="" id="{8307B847-D64D-456B-B216-57562E2DCC63}"/>
              </a:ext>
            </a:extLst>
          </p:cNvPr>
          <p:cNvSpPr txBox="1">
            <a:spLocks/>
          </p:cNvSpPr>
          <p:nvPr/>
        </p:nvSpPr>
        <p:spPr>
          <a:xfrm>
            <a:off x="2005794" y="307613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</a:t>
            </a:r>
            <a:r>
              <a:rPr lang="en-US" altLang="ko-KR" dirty="0">
                <a:solidFill>
                  <a:schemeClr val="accent3"/>
                </a:solidFill>
                <a:latin typeface="+mj-lt"/>
              </a:rPr>
              <a:t>Columns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8EE5BB-5597-42A7-B779-55DD856373AD}"/>
              </a:ext>
            </a:extLst>
          </p:cNvPr>
          <p:cNvSpPr/>
          <p:nvPr/>
        </p:nvSpPr>
        <p:spPr>
          <a:xfrm>
            <a:off x="5897225" y="371224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5723C1-76F5-4331-8E3A-8365EA8526B4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DD8224-2304-4152-A710-1168E3C3A14A}"/>
              </a:ext>
            </a:extLst>
          </p:cNvPr>
          <p:cNvSpPr txBox="1"/>
          <p:nvPr/>
        </p:nvSpPr>
        <p:spPr>
          <a:xfrm>
            <a:off x="6022115" y="84005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6B6D6F-4CCD-43EE-B038-6F454358295B}"/>
              </a:ext>
            </a:extLst>
          </p:cNvPr>
          <p:cNvSpPr txBox="1"/>
          <p:nvPr/>
        </p:nvSpPr>
        <p:spPr>
          <a:xfrm>
            <a:off x="6022115" y="38722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32E4299-BCC8-4DB9-A855-2C48A446F951}"/>
              </a:ext>
            </a:extLst>
          </p:cNvPr>
          <p:cNvSpPr/>
          <p:nvPr/>
        </p:nvSpPr>
        <p:spPr>
          <a:xfrm>
            <a:off x="6234406" y="1526763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BA8D83-ED14-4D3D-8B0D-478A1BD302B2}"/>
              </a:ext>
            </a:extLst>
          </p:cNvPr>
          <p:cNvSpPr/>
          <p:nvPr/>
        </p:nvSpPr>
        <p:spPr>
          <a:xfrm>
            <a:off x="6239265" y="4566757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28F15A-5134-4C50-B54D-6321575EB007}"/>
              </a:ext>
            </a:extLst>
          </p:cNvPr>
          <p:cNvSpPr txBox="1"/>
          <p:nvPr/>
        </p:nvSpPr>
        <p:spPr>
          <a:xfrm>
            <a:off x="6696432" y="778495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0F3334-5FEB-4B0F-A54A-A6CD8CB7D7A4}"/>
              </a:ext>
            </a:extLst>
          </p:cNvPr>
          <p:cNvSpPr txBox="1"/>
          <p:nvPr/>
        </p:nvSpPr>
        <p:spPr>
          <a:xfrm>
            <a:off x="6696432" y="1569933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A9681D-19BB-41AB-AB1B-4FAD42C15FF6}"/>
              </a:ext>
            </a:extLst>
          </p:cNvPr>
          <p:cNvSpPr txBox="1"/>
          <p:nvPr/>
        </p:nvSpPr>
        <p:spPr>
          <a:xfrm>
            <a:off x="6696432" y="3810674"/>
            <a:ext cx="468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E35A77-8D61-4FB9-91B1-C50F4481E2A2}"/>
              </a:ext>
            </a:extLst>
          </p:cNvPr>
          <p:cNvSpPr txBox="1"/>
          <p:nvPr/>
        </p:nvSpPr>
        <p:spPr>
          <a:xfrm>
            <a:off x="6696432" y="4609927"/>
            <a:ext cx="468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6533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4018498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24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Shapes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xmlns="" id="{BDF17C7A-C107-4717-90C0-25B090952861}"/>
              </a:ext>
            </a:extLst>
          </p:cNvPr>
          <p:cNvSpPr/>
          <p:nvPr/>
        </p:nvSpPr>
        <p:spPr>
          <a:xfrm>
            <a:off x="4026010" y="4722853"/>
            <a:ext cx="1250250" cy="122524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560B267-9406-4A4F-959D-7806669254CD}"/>
              </a:ext>
            </a:extLst>
          </p:cNvPr>
          <p:cNvGrpSpPr/>
          <p:nvPr/>
        </p:nvGrpSpPr>
        <p:grpSpPr>
          <a:xfrm>
            <a:off x="6867121" y="1737025"/>
            <a:ext cx="2083137" cy="2126849"/>
            <a:chOff x="5369718" y="2683668"/>
            <a:chExt cx="1452563" cy="148304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4E08324-4EE9-4E0A-B7E1-224C99614B9E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FE47CCFD-D695-433E-B9D9-15F338D25869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5DB2257-745D-4030-85AE-71BFCE77288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DB42CB3-834C-498C-B048-87C3830D5547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AD70A53-D35A-4B69-8185-DDE050615959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962CD1F-2633-4B39-A303-9F8BAEE8DF64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546EBAB-BB31-4478-9F46-EED805C3ABE9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0A02290-2683-46DE-8D44-82E13190B82A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807A273-75C6-4CEB-A193-26858605A3BC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84EE347-56F2-4204-ABA2-520207B6F6A3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D075034-B821-4B06-9553-587CA571A9CF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F05EE9E-C1EB-4AB6-AAE6-8B264191D051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C4B3507-75A7-46EC-B0EC-69A7F9D7BC65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3AFFA7D-F3A6-4C40-8FF6-DD3C814A2E3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27BAEE0-F981-46ED-96D6-5401DC697618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FB618896-1DC6-4A28-9493-D4421DE1D88D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08C98E6-6E1F-47F5-BF33-EB4BA3C4C1DC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86DD69C-B8FD-40D8-9151-C5FF7CA5DC16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2EB519F-C4D5-4D29-81AD-C0C1FB25E796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DF434EA-22E1-419D-A710-C2FDFE713FE3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9108091-51BC-4EFD-9E5F-1026CE6C83A3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4CFBE8F-4678-405D-AAD0-1A033AE899D5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0195E55-C75E-4A66-BF0B-ABBDA57CA320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EAD57D7-3FCE-4325-B463-2276C66A4609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33">
            <a:extLst>
              <a:ext uri="{FF2B5EF4-FFF2-40B4-BE49-F238E27FC236}">
                <a16:creationId xmlns:a16="http://schemas.microsoft.com/office/drawing/2014/main" xmlns="" id="{13600E45-A7C4-4DDB-9643-9EA41ABA888D}"/>
              </a:ext>
            </a:extLst>
          </p:cNvPr>
          <p:cNvGrpSpPr/>
          <p:nvPr/>
        </p:nvGrpSpPr>
        <p:grpSpPr>
          <a:xfrm>
            <a:off x="971294" y="4521018"/>
            <a:ext cx="1771650" cy="1638300"/>
            <a:chOff x="7424910" y="2405641"/>
            <a:chExt cx="1771650" cy="1638300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35C9A1-116B-490F-B433-DA97CFB3D5C8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FE3D331-D812-4B6A-BDEA-D0D2CD476F0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37">
            <a:extLst>
              <a:ext uri="{FF2B5EF4-FFF2-40B4-BE49-F238E27FC236}">
                <a16:creationId xmlns:a16="http://schemas.microsoft.com/office/drawing/2014/main" xmlns="" id="{DF1129CE-2179-4D5F-A12F-4150DD8FF517}"/>
              </a:ext>
            </a:extLst>
          </p:cNvPr>
          <p:cNvGrpSpPr/>
          <p:nvPr/>
        </p:nvGrpSpPr>
        <p:grpSpPr>
          <a:xfrm>
            <a:off x="7183910" y="4269263"/>
            <a:ext cx="1249528" cy="1809750"/>
            <a:chOff x="9804491" y="2080139"/>
            <a:chExt cx="1249528" cy="180975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08964F6-5ADA-449A-8148-ADE9D27CACDF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4C66C45-370A-4111-B769-79A488A79C25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F8047AE-A281-4A06-98EA-12B12F0D857E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CC553E5-BB73-4E95-B896-5C27BF426CC5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1E5950F-580E-4D97-B6B2-10BCC08F0906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B52AF927-E8CB-4290-B51E-6504F397D0CF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EE2981E-9D68-427C-AF41-29DA257C23F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BEC05AF3-35F5-49BB-BE19-A47AA35AF824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4F54738C-2038-413A-B001-3E382EA45B5B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66738D2B-DED7-49A2-A892-F72F0415DD4B}"/>
              </a:ext>
            </a:extLst>
          </p:cNvPr>
          <p:cNvGrpSpPr/>
          <p:nvPr/>
        </p:nvGrpSpPr>
        <p:grpSpPr>
          <a:xfrm>
            <a:off x="1081763" y="1990562"/>
            <a:ext cx="1410352" cy="1695780"/>
            <a:chOff x="1244925" y="2303614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xmlns="" id="{06E86B78-4887-455C-BA7D-BDC1BF42A8C5}"/>
                </a:ext>
              </a:extLst>
            </p:cNvPr>
            <p:cNvSpPr/>
            <p:nvPr/>
          </p:nvSpPr>
          <p:spPr>
            <a:xfrm>
              <a:off x="1244925" y="2303614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FE718515-728D-43F0-BA30-90AF673E6E2D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49" name="Graphic 4">
                <a:extLst>
                  <a:ext uri="{FF2B5EF4-FFF2-40B4-BE49-F238E27FC236}">
                    <a16:creationId xmlns:a16="http://schemas.microsoft.com/office/drawing/2014/main" xmlns="" id="{AB1349D8-63B3-43A1-B846-8525A5D7362A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EBAA6B50-38D6-4E34-B60E-B0D527CDC65C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C98279DF-061B-4DB3-B28D-CF6298A58110}"/>
              </a:ext>
            </a:extLst>
          </p:cNvPr>
          <p:cNvGrpSpPr/>
          <p:nvPr/>
        </p:nvGrpSpPr>
        <p:grpSpPr>
          <a:xfrm>
            <a:off x="2643751" y="1990562"/>
            <a:ext cx="4269883" cy="1695780"/>
            <a:chOff x="2644805" y="4695020"/>
            <a:chExt cx="4269883" cy="1695780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38B08AB-2666-4C93-B126-1DE4E8027F98}"/>
                </a:ext>
              </a:extLst>
            </p:cNvPr>
            <p:cNvSpPr/>
            <p:nvPr/>
          </p:nvSpPr>
          <p:spPr>
            <a:xfrm>
              <a:off x="2644805" y="4998996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1E875148-6624-42FE-9EAE-144E07D64C70}"/>
                </a:ext>
              </a:extLst>
            </p:cNvPr>
            <p:cNvSpPr/>
            <p:nvPr/>
          </p:nvSpPr>
          <p:spPr>
            <a:xfrm flipH="1" flipV="1">
              <a:off x="5026139" y="4804508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7E39C806-1AA4-48D6-86D5-72003D386506}"/>
                </a:ext>
              </a:extLst>
            </p:cNvPr>
            <p:cNvGrpSpPr/>
            <p:nvPr/>
          </p:nvGrpSpPr>
          <p:grpSpPr>
            <a:xfrm>
              <a:off x="4135418" y="4695020"/>
              <a:ext cx="1410352" cy="1695780"/>
              <a:chOff x="1244925" y="2303614"/>
              <a:chExt cx="1410352" cy="1695780"/>
            </a:xfrm>
          </p:grpSpPr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xmlns="" id="{5CC8250D-25AD-465F-AA05-AB4659C20EB8}"/>
                  </a:ext>
                </a:extLst>
              </p:cNvPr>
              <p:cNvSpPr/>
              <p:nvPr/>
            </p:nvSpPr>
            <p:spPr>
              <a:xfrm>
                <a:off x="1244925" y="2303614"/>
                <a:ext cx="1410352" cy="1695780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962025">
                    <a:moveTo>
                      <a:pt x="198332" y="961703"/>
                    </a:moveTo>
                    <a:lnTo>
                      <a:pt x="646959" y="961703"/>
                    </a:lnTo>
                    <a:cubicBezTo>
                      <a:pt x="633624" y="935986"/>
                      <a:pt x="619337" y="903601"/>
                      <a:pt x="610764" y="885503"/>
                    </a:cubicBezTo>
                    <a:cubicBezTo>
                      <a:pt x="586952" y="829306"/>
                      <a:pt x="604097" y="706433"/>
                      <a:pt x="686964" y="625471"/>
                    </a:cubicBezTo>
                    <a:cubicBezTo>
                      <a:pt x="766022" y="548318"/>
                      <a:pt x="817457" y="398776"/>
                      <a:pt x="786024" y="283523"/>
                    </a:cubicBezTo>
                    <a:cubicBezTo>
                      <a:pt x="734589" y="93023"/>
                      <a:pt x="563139" y="-25087"/>
                      <a:pt x="359304" y="14918"/>
                    </a:cubicBezTo>
                    <a:cubicBezTo>
                      <a:pt x="359304" y="14918"/>
                      <a:pt x="183092" y="36826"/>
                      <a:pt x="124037" y="211133"/>
                    </a:cubicBezTo>
                    <a:cubicBezTo>
                      <a:pt x="124037" y="211133"/>
                      <a:pt x="114512" y="236851"/>
                      <a:pt x="116417" y="270188"/>
                    </a:cubicBezTo>
                    <a:cubicBezTo>
                      <a:pt x="121179" y="323528"/>
                      <a:pt x="83079" y="354961"/>
                      <a:pt x="59267" y="367343"/>
                    </a:cubicBezTo>
                    <a:cubicBezTo>
                      <a:pt x="34502" y="380678"/>
                      <a:pt x="-9313" y="402586"/>
                      <a:pt x="13547" y="427351"/>
                    </a:cubicBezTo>
                    <a:cubicBezTo>
                      <a:pt x="41169" y="457831"/>
                      <a:pt x="39264" y="496883"/>
                      <a:pt x="24024" y="515933"/>
                    </a:cubicBezTo>
                    <a:cubicBezTo>
                      <a:pt x="4974" y="538793"/>
                      <a:pt x="60219" y="539746"/>
                      <a:pt x="63077" y="552128"/>
                    </a:cubicBezTo>
                    <a:cubicBezTo>
                      <a:pt x="65934" y="565463"/>
                      <a:pt x="22119" y="554986"/>
                      <a:pt x="18309" y="570226"/>
                    </a:cubicBezTo>
                    <a:cubicBezTo>
                      <a:pt x="14499" y="586418"/>
                      <a:pt x="26882" y="590228"/>
                      <a:pt x="30692" y="609278"/>
                    </a:cubicBezTo>
                    <a:cubicBezTo>
                      <a:pt x="34502" y="628328"/>
                      <a:pt x="31644" y="663571"/>
                      <a:pt x="29739" y="673096"/>
                    </a:cubicBezTo>
                    <a:cubicBezTo>
                      <a:pt x="27834" y="682621"/>
                      <a:pt x="33549" y="739771"/>
                      <a:pt x="85937" y="744533"/>
                    </a:cubicBezTo>
                    <a:cubicBezTo>
                      <a:pt x="138324" y="749296"/>
                      <a:pt x="204047" y="738818"/>
                      <a:pt x="225002" y="764536"/>
                    </a:cubicBezTo>
                    <a:cubicBezTo>
                      <a:pt x="244052" y="790253"/>
                      <a:pt x="222144" y="890266"/>
                      <a:pt x="198332" y="961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785BC2B8-FE5E-488B-85BA-E0253239B824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</p:grpSpPr>
            <p:sp>
              <p:nvSpPr>
                <p:cNvPr id="58" name="Graphic 4">
                  <a:extLst>
                    <a:ext uri="{FF2B5EF4-FFF2-40B4-BE49-F238E27FC236}">
                      <a16:creationId xmlns:a16="http://schemas.microsoft.com/office/drawing/2014/main" xmlns="" id="{B4CB2800-876B-493C-8F00-C904E9307F5F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D6C05E55-74B2-49F1-B08E-42DED1DEB231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99F6F43F-775A-4225-A38D-F9D0B282EFB9}"/>
              </a:ext>
            </a:extLst>
          </p:cNvPr>
          <p:cNvGrpSpPr/>
          <p:nvPr/>
        </p:nvGrpSpPr>
        <p:grpSpPr>
          <a:xfrm>
            <a:off x="9651266" y="1737025"/>
            <a:ext cx="1979431" cy="3296560"/>
            <a:chOff x="3832184" y="1890347"/>
            <a:chExt cx="2537664" cy="422624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67717040-2EDB-48CB-8186-194EF8A60511}"/>
                </a:ext>
              </a:extLst>
            </p:cNvPr>
            <p:cNvGrpSpPr/>
            <p:nvPr/>
          </p:nvGrpSpPr>
          <p:grpSpPr>
            <a:xfrm flipH="1">
              <a:off x="5217892" y="4482968"/>
              <a:ext cx="524487" cy="1633625"/>
              <a:chOff x="4327928" y="4494196"/>
              <a:chExt cx="619256" cy="1928803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8A2BB7A8-2AEE-4AAC-913E-BD7D2935B82C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42F3BE04-4A44-44DC-9036-833C5789D660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D8D1785E-6EA3-4168-8C7C-8AC52CE540AD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67F4FDE6-9331-49FD-94BD-DC80A50EFF99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D929DED7-9004-44A5-9BCF-5D2B1D15E507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B63CE366-BF09-4B50-850E-2341A74F17FD}"/>
                </a:ext>
              </a:extLst>
            </p:cNvPr>
            <p:cNvGrpSpPr/>
            <p:nvPr/>
          </p:nvGrpSpPr>
          <p:grpSpPr>
            <a:xfrm>
              <a:off x="4388356" y="4482968"/>
              <a:ext cx="524487" cy="1633625"/>
              <a:chOff x="4327928" y="4494196"/>
              <a:chExt cx="619256" cy="192880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26586860-2C8A-4A90-98E8-ACF711BCBAFD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C6348ED1-CB3E-4550-8C67-99366DC8AC9D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3760EE54-A58C-4871-BDA5-48F981A741F2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0CF5E29C-3546-4EDA-A82C-F59B134BC847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8D6C55A6-4D86-40FB-8941-E402A0297672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DA8E1245-CDDF-4CF7-BB6F-A847DAC22D80}"/>
                </a:ext>
              </a:extLst>
            </p:cNvPr>
            <p:cNvGrpSpPr/>
            <p:nvPr/>
          </p:nvGrpSpPr>
          <p:grpSpPr>
            <a:xfrm>
              <a:off x="3832184" y="1890347"/>
              <a:ext cx="2537664" cy="2787165"/>
              <a:chOff x="5369718" y="2683668"/>
              <a:chExt cx="1452563" cy="1595377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8C4CEA36-E2C4-42CA-B5C6-64E81711DCB2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993D6C2-EDE4-4365-98D1-A8B551D644DA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2559FF1A-CDCC-43E3-B4DF-E123224BE77B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D196D407-9EFD-4C73-87F4-E4B4CCB0AFA7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BB9AF9D8-A5BF-472B-92A8-0A7606F58DF7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55CDAF7C-2BA1-4E8C-AACE-01413F836A4F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67A635C4-6D61-4D6A-8217-8521AE854DAA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10D3D63E-B04E-4EE3-9A8B-43D75FD28A17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DC59D86-FF4F-4BE8-9815-6199CB7875E3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F413FA9D-F54E-4C6C-9810-7171C13A26E5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7B9FCE2-3853-4650-A731-BBAAA93D4F9E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65EA468A-3453-4134-AA9C-75B2E781AF3A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DDCC2C4-D502-4A91-A879-15A19F8559B2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E93D5BF8-FF2C-41DB-8BB3-9B81615A2103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17AA396F-A974-4ADE-B23A-0B3EA3E86F24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1C894E2E-635C-4138-9924-81B37563A231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F96A9CCE-DB21-4CA0-B5FF-E000C1B15DBC}"/>
                  </a:ext>
                </a:extLst>
              </p:cNvPr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2E5C182-B9C5-49E9-9D5B-96286F5E3654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0FB0D80E-3D1B-42B8-8683-DB425242D063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5CF09EF6-5972-42F4-AC05-9EA07CBED21E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F7B1910-133B-4FAA-945E-13B140E4D168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B535BA5-DBD4-4E86-9DB6-772AEA69CC0D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E538BCBB-02AA-4F34-82B1-7A5E336FA2EE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EB4474BE-02D9-4157-8C0F-77B05BC0FA70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908C908A-45F2-4924-AB6C-4861C32BC108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81E7388F-61B0-4502-89E5-F52604D4CD44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9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326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xmlns="" id="{3A41B4A0-9D41-4E14-B314-953E7581E523}"/>
              </a:ext>
            </a:extLst>
          </p:cNvPr>
          <p:cNvGrpSpPr/>
          <p:nvPr/>
        </p:nvGrpSpPr>
        <p:grpSpPr>
          <a:xfrm>
            <a:off x="187406" y="2253372"/>
            <a:ext cx="4127931" cy="2957866"/>
            <a:chOff x="2491486" y="2166705"/>
            <a:chExt cx="4786450" cy="3429727"/>
          </a:xfrm>
        </p:grpSpPr>
        <p:grpSp>
          <p:nvGrpSpPr>
            <p:cNvPr id="168" name="Graphic 166">
              <a:extLst>
                <a:ext uri="{FF2B5EF4-FFF2-40B4-BE49-F238E27FC236}">
                  <a16:creationId xmlns:a16="http://schemas.microsoft.com/office/drawing/2014/main" xmlns="" id="{713B8833-56E1-4ECE-8704-46A2A2CCA678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C62BAF6B-303A-497B-B44D-416BDAE19F64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36B63B45-190E-4782-B156-F52205438C51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B9C33805-AF3C-4B75-BD9A-6C32C7DDD73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E8AC7764-F094-4A4C-BFC5-52981B53BFB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196D23B-CF62-4613-9A4C-B37044A5318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C6294FA-45D8-4B84-9FDC-C272165E849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F652719-CC41-4E14-A60C-9AEDD848D41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C2F63B8E-0D82-4846-BE46-67CEEF53BFF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7A2BDC03-17BF-48DB-B1F2-FF07BD7A29A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C614D55D-C0ED-4054-937C-7C3EA3D5157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11303018-DA30-4F8D-BDFB-B4E82F56A13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11FC6CF1-B2BE-48FF-96CB-6238E54476C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965C1BCA-E9F7-46A9-9A2F-6C850C6DA51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DB4C836F-4A08-42E0-A0E9-94E46496FA0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AFB7FCE3-A60E-4EC3-81F6-EA764CABA4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F7B832CA-0226-4932-9E53-7ADE61BEE29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C5CE3AE9-6726-4F3B-A7ED-BED0A9559FF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5F024914-EA09-4390-92E6-FA14697755DB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8B9C9E41-7D6E-4EA7-8F84-B27ED02A450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257C2933-EAAC-43B8-8CFE-27090EC88A8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xmlns="" id="{30F92990-7DA9-42E2-B469-BFEC5E6E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xmlns="" id="{B88B6CAD-1E7C-495D-9BF3-0F0AFD0A4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xmlns="" id="{CEE19317-E6CD-4B20-B046-515ADEB0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193" name="Graphic 166">
              <a:extLst>
                <a:ext uri="{FF2B5EF4-FFF2-40B4-BE49-F238E27FC236}">
                  <a16:creationId xmlns:a16="http://schemas.microsoft.com/office/drawing/2014/main" xmlns="" id="{35081649-3E24-4453-9D96-3A23AFCA167C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2214DC54-99C6-428A-84E3-EF9A4E4B43AE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9C8A318F-14B9-4D6F-A944-A80E64EC6DF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FCE00471-9400-4FBE-A2AA-A883CF08B16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0901825C-1B85-42C1-8205-8CF3432773C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58B50A7C-348F-4909-916A-3DDA4A16CA0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659CD883-F45A-47A8-A10A-50A72B62B19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C8BCCDD5-1C25-4837-B340-8051ACDE895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F9A776DD-9BBB-4D97-A496-B20B1196D55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83DC3D92-2D80-489C-AFF5-9E12ADC1B2A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F68E53CB-56A2-4DBD-91F2-9DE731F2C20A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0E5A416-25F7-45C6-81CC-900485306492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DE4EE11F-FEDA-47B1-A89E-E8EEC890C62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5C64F1E5-82B5-41AA-B087-61BF47557F2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ED73D9FE-1F4F-4A9A-BFB7-D1446952D67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2E83800C-4B12-41B3-ABCC-75FAD86E554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6F99B2B5-746A-498A-8A07-F53D23BEA5D1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9F49B189-4A7A-40C2-8918-167C6D9ED218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340E400E-6C2D-48BE-A4DC-BF06B9E77EA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85E1F27C-C432-4349-B1F9-D9B6845DB7C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B7BF54AE-3066-41B2-A560-093E3DFC745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166">
              <a:extLst>
                <a:ext uri="{FF2B5EF4-FFF2-40B4-BE49-F238E27FC236}">
                  <a16:creationId xmlns:a16="http://schemas.microsoft.com/office/drawing/2014/main" xmlns="" id="{6C8ED473-C106-4A99-98B0-E561223F1678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9EB96632-179B-4893-9252-675BB55828B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07FB35BC-B132-4406-8EE9-8BD20A055F7A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6113B67E-32A6-4C3F-A9BF-30C78C25360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97FF53DF-DF13-4581-B56E-CA695CF2D5C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D95542D-3C74-43A9-B0F7-27DE546EADB8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13C36CA5-6103-4C99-A305-EFD4D40BD44D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C84A0D08-7C0C-4EE7-A6E4-A686E8B97CDA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A30F5810-57FD-4BA3-9293-FBEBA053649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1CCE4C22-0A73-4EFB-92D2-C7D30A93201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F392410C-5EDE-4F52-9DE0-FD8962930BE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4EBA86AA-6F3C-4B84-B417-8BC00DCE124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38E42701-7A9B-42FB-A487-F271999E35A7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CBC07C9B-8FA5-4507-AE47-DE8B86ECD07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1DC65BD8-027B-4D95-8BF7-3272BB843B8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5F05BC07-C156-4DE1-8761-7D59125E5029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E6338DA5-68A8-4766-9C70-9305028916F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94BEC711-8AED-4C97-A3FC-70F451430B8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8BFC8042-D019-4F9A-9DA9-B9A3B54CA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56EBF64-A9E6-4A00-BF80-A68E3FF2798C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1FCD313C-A314-4E49-B3C8-B7134A08715A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8" name="Graphic 234">
              <a:extLst>
                <a:ext uri="{FF2B5EF4-FFF2-40B4-BE49-F238E27FC236}">
                  <a16:creationId xmlns:a16="http://schemas.microsoft.com/office/drawing/2014/main" xmlns="" id="{9B061873-1ABB-46F0-8E8E-58B9B597CF36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</p:grpSpPr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F873105A-406B-4254-A910-168B24A8DA6D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EE3CAAE1-B573-4BF0-B237-4876FDCB84FE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DA066867-2724-4ABF-8C26-E83372A5094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EFE6E456-249F-47E0-8995-0CBFA4D915DC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24676DBD-7962-41E1-A8FA-E06AA3BC6500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0A2341F3-A359-459A-8E14-0F2389C5FFDE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Graphic 166">
              <a:extLst>
                <a:ext uri="{FF2B5EF4-FFF2-40B4-BE49-F238E27FC236}">
                  <a16:creationId xmlns:a16="http://schemas.microsoft.com/office/drawing/2014/main" xmlns="" id="{5DB28FFB-F13A-442C-A241-8066732F7C73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0F6474B1-804D-426F-9A94-895550E8493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D43C3E3C-F195-410D-AA18-0409869CDF1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FE620A93-D88E-494C-B7A3-04B46F73B21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9CC6BEFE-044A-4DEA-9FFB-80E0C6EBBCC6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4D5FEC65-406C-4C46-8FAC-4C8A25B7D7E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FC7BBDC1-0BEC-42EF-BD14-EC63352244A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B988600D-ADCF-4F59-917E-2AC4EE0E9AA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4FBA6A08-B3C2-4E52-BD80-0B210D4BBD3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046AAD54-E886-4866-8493-660223A4760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266C80F5-4F06-4998-90DF-0879E81887D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7FABDB1E-5EF5-4536-A80D-6C1BCD6E81F7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E91EDB13-0064-4981-ADD2-C926CE2A0B2A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82983FB8-46DC-4275-9AF3-4EE0C74DA53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2ACC8D93-18E7-4A26-87A5-D2E15EFFFEEE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79F0DD55-80FD-43E4-854C-9E0217C7FB1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8B0E34FB-3B65-4EB3-A81C-B84C48FB4D2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78AEF844-85FA-4628-84DF-204EC853694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xmlns="" id="{CB9D641F-636B-40E4-83D9-BD6C057BE4C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59C09776-9E37-4D8B-8350-86772949B8E9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xmlns="" id="{DA043057-EC50-4343-930E-DA28DDA62220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Graphic 3">
              <a:extLst>
                <a:ext uri="{FF2B5EF4-FFF2-40B4-BE49-F238E27FC236}">
                  <a16:creationId xmlns:a16="http://schemas.microsoft.com/office/drawing/2014/main" xmlns="" id="{A321A7B4-31DF-4CBD-9852-6C98FEE845CC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solidFill>
              <a:schemeClr val="accent1"/>
            </a:solidFill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0638B2AF-0B31-4D9E-ADC3-B4386D9F1C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2AD43BC4-223A-4C2A-BE34-BE3C1AAFEAF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4ED892FA-9977-44FD-8684-01A847531F92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xmlns="" id="{1FFE1D4C-DA2E-472D-86C9-D1B8F7CA4153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xmlns="" id="{451B145D-3D67-43B6-9642-C6D93C1E1A30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xmlns="" id="{B565796E-1D46-4A51-BFD1-CFDE353CFA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5E62EE15-AB35-4161-A0D2-D6F42C1F1D68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311C7BC3-7EEC-47E9-9F29-82BDA6E9B10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xmlns="" id="{93494C19-0A6F-4745-8046-214DDEB8D49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xmlns="" id="{3E2E540F-BD3F-489B-99E8-9860CA3C0AD1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xmlns="" id="{7561CF36-69F3-47B4-9933-CED0F975A0C4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xmlns="" id="{81558FAB-90D4-43B7-8FA0-2127FCF20F0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D679362D-EF30-4A10-8B0D-C82432047877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506ACF35-4807-483E-8B3E-3B859DEE8BBD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816D8F8D-B537-4D07-83F1-891697BE6B96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C58CF6CA-6FA2-4877-A076-50252DBE2EE1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194DE560-234F-43B0-B8FF-33AF8DE27434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92A1A7AC-BA12-4971-A3E6-4FDC124813EC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D73564D2-64FE-4C13-8244-C2DFA5183A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xmlns="" id="{9915B5A6-787E-43D5-98BC-94968D676D3A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xmlns="" id="{C69F4AC0-FB02-4C39-8A0E-339613EEB17D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xmlns="" id="{24F2B70E-DED1-42CF-B8EE-F7E072A51603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xmlns="" id="{F0A05B6C-F699-4129-9614-47BB2B1705B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xmlns="" id="{DDAEAF41-9A61-4421-994A-3DDCC3E2D830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xmlns="" id="{6A840A4E-7742-4985-8F83-6D800D4D8E7F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xmlns="" id="{5EA3F4A8-6247-46E0-BB41-84FA0D48E9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xmlns="" id="{AED8215A-1646-49DB-B116-353F4128849F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xmlns="" id="{8D01403C-54CC-43C1-BB44-6AF8097F0E5F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xmlns="" id="{D3F37696-D0F1-435B-A492-CB0F98C17E2B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xmlns="" id="{7B476F14-6C4D-4460-8C1C-ABCA526BAD94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xmlns="" id="{7F2957A6-3ED4-494A-B883-45EDB71255FF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xmlns="" id="{0DAF96B1-9984-4AC4-8188-C094FB463CB4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xmlns="" id="{472E71C6-BBDE-47DF-A8A4-56C5137F8738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xmlns="" id="{6C477586-ED21-40FC-969E-70DA33275E76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xmlns="" id="{A0983E3D-1E46-44EC-A25B-7133DD96AA5F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xmlns="" id="{558B56DD-E93B-40B6-A0D4-41651A151189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xmlns="" id="{D4403007-3719-47A2-8641-AA891A8FB6D9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xmlns="" id="{1D454167-72AE-4E94-94C0-C4508C623CBC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xmlns="" id="{9B8C9729-0DD1-4508-8322-4A29FA060455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xmlns="" id="{923640CC-7269-47FA-91B7-E8BABC17C58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xmlns="" id="{6E9BDAB9-BB8C-487E-95D9-B5AE0DC9B81A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xmlns="" id="{13E5B6C1-1350-4F6A-8A98-1C755A5F2392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xmlns="" id="{9A57C969-5664-435B-83D6-C482DB472D23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xmlns="" id="{ED352AF5-D860-412B-A0B9-37B22B4AD13E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xmlns="" id="{7E1504E7-AF68-445A-BE5B-D12217D1E0F4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xmlns="" id="{8478C35B-7C23-4210-B79F-16D4F7168FB3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xmlns="" id="{DFF27C47-9070-40E1-BC5E-C402023E6B72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xmlns="" id="{54D19075-5E84-4283-ADB6-B61D4BD31AD1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xmlns="" id="{B59E4709-B359-459D-B370-5203B31EB477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xmlns="" id="{F3F3325A-B33B-4C64-871F-78F08E56662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xmlns="" id="{12655D68-6B51-4495-A08D-BCAAC768DC59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xmlns="" id="{7E62C81E-B25E-4E6C-A02B-3F3E86F8F861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xmlns="" id="{C5BB35F5-9D36-4B9B-A566-40A33ACF1A7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xmlns="" id="{602CA6CA-9207-45CE-80C5-22A04F930131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xmlns="" id="{3A4B97B6-0279-4152-BBCE-D7FEE0F88A6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xmlns="" id="{FDC61F16-590B-4864-A81E-3C540083D8F9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xmlns="" id="{04C7DF03-938F-4CA3-92FB-29B2924580BB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xmlns="" id="{4BA1BCFF-FFC5-45BD-861B-A87FEFC7EB8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xmlns="" id="{71AAB82C-4B62-4CB6-ADAB-D7EB3E21357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xmlns="" id="{570EC7F2-B3AB-489C-B455-02B81C8B27FB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xmlns="" id="{9B8A268B-9FC4-4766-8E2F-604E7DC169FA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xmlns="" id="{865F4908-4C57-41CE-967A-B778B626F77D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xmlns="" id="{68391590-E602-48F5-A769-204E65C64676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xmlns="" id="{C2CF46A1-F9D1-4502-96F2-77EAD47EA74B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xmlns="" id="{C0924719-80A1-442B-B828-6AE10B66239B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xmlns="" id="{C9147A7F-F6FD-4579-A812-1317CE473016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xmlns="" id="{92613CA3-2F29-4421-BA66-1DB5958110CB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xmlns="" id="{C042688D-F014-4C87-B2F3-26F489021B8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xmlns="" id="{5007A75F-1FB6-444D-A2A0-7BC61FD8915E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xmlns="" id="{03D9327E-EDB1-4AC6-904F-7E6829A9A0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xmlns="" id="{5E9108EF-C3AD-487C-8B6D-9BA7524BA263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xmlns="" id="{6544F038-0A94-47CC-94C7-F905372D74E4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xmlns="" id="{0B628F37-091C-4055-9977-B545280D95A3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xmlns="" id="{FC9B7053-1D67-4A9C-848A-6C44644A3E9A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xmlns="" id="{2F84036F-8C1A-45FA-9E12-1F73D73CCCE8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xmlns="" id="{DCA79829-84B6-46AA-A92B-59C5CF04AFFD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xmlns="" id="{0F0B6205-1BBD-4561-91EF-F018080A76D2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xmlns="" id="{4C75BFA5-A09D-4AF0-B1D3-8C439C62B832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xmlns="" id="{2139960D-99C2-43B8-93BA-5BE06E8D29A1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xmlns="" id="{01054C9F-3F33-43D2-B333-75C12ADAA567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xmlns="" id="{0E8D2130-7C20-4BBB-83B1-71DABD9C51F7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xmlns="" id="{8D42C0F8-BB17-4D5C-9FEC-FC0F7B072FF0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xmlns="" id="{A34ED087-BF5E-4348-AABF-58CE054725A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xmlns="" id="{FED460D9-D8E4-4BC5-9CDF-E18D38FF4C7E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xmlns="" id="{63B308E2-8E91-47D5-9A73-18F570F9FB0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xmlns="" id="{314C69BC-7705-4ECF-AA60-1B0A11D325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xmlns="" id="{3CC1BED1-07A1-408D-91BA-703887C4E9F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xmlns="" id="{41BECC75-8C25-4086-B086-32113D711BDD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xmlns="" id="{C016D7CC-3F35-403A-8037-C31309CB4FA1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xmlns="" id="{36679C8E-4C5C-441F-8FC0-4708256C5B69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xmlns="" id="{E83C4679-2B3F-4749-A4EE-31BAB4CC0AD5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xmlns="" id="{412E14C6-181E-4C1B-A9A9-3D6143B5CF79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01CCAC4D-D384-44F9-B278-AEDA03C95E55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xmlns="" id="{3C572445-C3AF-45C4-973A-17583FF9F05B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xmlns="" id="{D656DB35-350B-4187-B8AA-0227F356DE65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xmlns="" id="{F2C5F9AB-2427-4A47-A89C-786F4E5498AE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xmlns="" id="{F7B66ABC-CAE8-4CBC-AF40-92CDD157D97C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xmlns="" id="{59362C92-0955-45FE-8B50-09B4DCCD90BD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xmlns="" id="{14D051FA-66AD-4D5C-AAB0-E1D82E1B668F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xmlns="" id="{4997352C-3DBF-412C-A6E1-220A77609D3C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xmlns="" id="{635AA9F8-CC79-40E7-878F-6A7734D7B25C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xmlns="" id="{39472045-FBC1-48AA-9843-1978CD33FD3E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xmlns="" id="{2F6E4C4B-59DE-46A1-8975-9495106793F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xmlns="" id="{93C33CA6-5C20-4DB4-9F9A-BA3909D518E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xmlns="" id="{9D9EA69B-EF4C-4DF2-A71A-3B6E366E9BC2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xmlns="" id="{2640FE36-8E00-4B74-8E5D-3357A773C002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xmlns="" id="{AF1D67C4-4F6E-46CA-B96B-B69AAF51298A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xmlns="" id="{18840024-4432-4F37-9606-5281C0A1B852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xmlns="" id="{72069DE3-50D1-49C0-BECB-081738A1308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xmlns="" id="{C0922AB1-A46F-466E-BF3D-0E542950DA40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xmlns="" id="{1FCF3049-2725-4488-8772-426D62852708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xmlns="" id="{88676A2A-01FF-4D0F-8509-DACECE3F0CB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xmlns="" id="{404871F0-7C82-4075-8B09-A44A44CE593C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xmlns="" id="{00FDEC8C-92B9-4A33-94D6-1AD2CDDE13E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xmlns="" id="{835BC639-0CCF-44E3-9F88-889F55762558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xmlns="" id="{F452DAB7-E7B6-4701-946D-0A72C74A75A4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xmlns="" id="{78E38381-AAF8-44BE-A8AB-BE3CCD9BCDE0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xmlns="" id="{97037E56-800D-416D-9319-90C6D1BC41A5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xmlns="" id="{5C47D416-889B-48C2-B73C-ED0332580E4B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xmlns="" id="{697DEE74-69AC-48D8-9D6A-5FB284690F63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xmlns="" id="{546729C9-347A-439C-8C63-FCFB0E7EDAF3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xmlns="" id="{C9ABA8E2-D2F8-4E86-8194-D5EF9927926F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xmlns="" id="{B8054D73-16D1-4942-802D-5EB8A003BC36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xmlns="" id="{38A48012-AB33-4B57-9805-32FE83A71D2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xmlns="" id="{C5BFB6D3-0BB4-4D9E-BE7F-EA3A6EB1488F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xmlns="" id="{EBC663E1-BEC4-48BC-9FFD-384FCE1E33DF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xmlns="" id="{FAED3CA5-7908-4E4A-AFE8-A8AC8FD98792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2" name="Graphic 3">
            <a:extLst>
              <a:ext uri="{FF2B5EF4-FFF2-40B4-BE49-F238E27FC236}">
                <a16:creationId xmlns:a16="http://schemas.microsoft.com/office/drawing/2014/main" xmlns="" id="{1461FF57-5124-4629-AADC-3ECEC5262069}"/>
              </a:ext>
            </a:extLst>
          </p:cNvPr>
          <p:cNvGrpSpPr/>
          <p:nvPr/>
        </p:nvGrpSpPr>
        <p:grpSpPr>
          <a:xfrm>
            <a:off x="4342898" y="2165851"/>
            <a:ext cx="2641473" cy="3132909"/>
            <a:chOff x="5276850" y="2457450"/>
            <a:chExt cx="1638300" cy="1943100"/>
          </a:xfrm>
          <a:solidFill>
            <a:schemeClr val="accent1"/>
          </a:solidFill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AED99829-6270-4497-94C4-9914E421FC47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670D72EC-E786-42F4-9270-80CCA90CFCB1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F76898C9-3D14-4E30-A601-D82035AF61B2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C8C69B15-5681-4383-A975-3900BDE8F533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4D983434-42EC-4317-81B6-6D641FBD7BAA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3BEAE33E-6083-4292-A62C-6242AED178DF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FACBAA94-E67E-4CA5-976E-B79D28610962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E30A5DD5-0364-4347-B081-824E8151A6AE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0EF27B32-8C25-48A4-A18B-A9F173DF514D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D46AF7E3-D688-475A-9A7A-33D8FA76246F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E82D95FA-A85C-489B-A634-AF17076C6119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88C6AC58-DACE-4198-AFC4-D1E12AD9CE2B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60B06125-A6CA-4B6F-B101-C7FD12A137D2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C77856AD-620C-4DE8-A9F5-2A11AE677455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7DB0FB1E-0192-4F7F-BADE-5F01538EB279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8F5D3FDB-BAB0-4CBD-B27B-3F75C3C58580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4BC1C799-D6AC-466B-9360-790FF267BB78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0D3E6FA8-CF24-4605-BB03-D458BDCFD4D5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4B29F78E-A28F-4DD5-A864-89DEB35FF653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A6634B5B-21A4-4F47-8474-EFFFB21842F3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F1925E77-4AF9-44CB-825E-DAB542F97469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B2BFE0FD-4FDC-4233-BCA0-E6D7DCABE589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A04EF088-8E56-4DBA-92C4-4924AD806C2A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D4289835-7A18-4482-A227-0C8CDC98B43B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24FDAA66-2DE4-4918-9A25-039AA7BDD9DE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A64845E8-A240-4DC1-844A-E66475737D9C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8232E60D-D728-485A-ABD9-1CFA3CFACA0A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7F31A20B-C04A-49C1-99C7-52D79A4AD895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97A9880F-7FF3-4ED7-9919-F239EEF1DEEF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5B5C708E-F61E-4E8B-894F-055CE313E8A8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FD4B0366-ECA2-41BE-85AF-5420FB40DC89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0C913B7F-3779-4D82-8DEF-760581ECFB2F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7768E361-CAEF-4E04-B355-404B4C5AFE5A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7F6078A2-89A2-4479-95A9-72043218F4AF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CC697EEE-F4A0-48BD-B0D8-206F064A4468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67DCDDCC-D55B-4C8B-8C01-BC05AF011AE3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451171E7-E9B3-4413-967F-4C61494D4524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441E99B7-13A7-49A1-9C87-C77A4EFFE47C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8164ECA5-7C60-49F5-A318-0F70C4B7D9F9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4C778A22-06B3-42CA-AF49-6A0B8EB9E15B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672FBCCD-50F5-419A-A851-DFA911A4B513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626CD2FD-199E-4FFF-BE1B-AA53A38FDEF7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8EAE5441-692A-4B7C-978A-5AE98B0CD18A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6ED3BB1D-7F37-4755-B263-469FC0A3DFB0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FD8C070A-BF9D-425A-A7CC-D4D5455E2F60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F03E7781-D197-4A5C-86A4-1D611CB34151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5FE72B3E-96B8-4174-9A7E-95A66DA77102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D2D18D50-3BCF-48DF-A6FF-10A306A1134C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4409C187-F195-41EF-8F84-37A1DE2C5494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807F035F-1966-4FF3-B0E9-250BDE830C7B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56EB519D-8826-49E9-A9A4-1E866E6AA571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DE7A9803-93FA-4AE2-92F3-51A46B2C9F28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11D611C3-53F2-4EDF-9AA4-6CBB17019622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8634C5C7-E307-4A62-8393-CA0814A74D64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CB924AE3-6B79-4DA3-96B9-8B9476144875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A87B32BC-BBE6-4151-AFC5-A51AD2134552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A6F744AD-FC3A-4D51-92F1-8D1B5CB1F43C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203AA0C5-FE0E-4016-AEB1-603D418963B7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DF0C058A-FFFD-402A-86CE-5A7B5B77DF65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E64CF63B-CA50-45F7-99C4-E9E2C6B8FED4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F2796F6D-3654-48E5-A34E-657C3C0A3577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89F5420C-F22B-4866-8EF4-6797B1DBAC4D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C5C19B2D-B77D-4462-95DC-5834D1E8AAE4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12DD5369-70C3-431F-A70D-EFB8A9D4A39F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C8A60355-20FB-48B9-9BE3-6BF52695DBAA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B5C9ED39-2220-4F75-9B93-0D07915B41AF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71C09312-919D-4E9F-A686-BDDE90CE8CAE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6206248E-D60E-4A4D-BBA5-DC4BD5CB2FA1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8013592D-4A71-48DF-A8A4-10C61F349C55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F36D923B-BBE8-4987-A6D7-5533D497D93F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DC18EBC0-8BDC-48AF-B59A-FF2E61AC8E00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67BDEB56-1565-4A2F-A36E-237D0BD55BE7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58C86017-E66C-4FE9-847D-97943BF789A3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416D843F-5342-4E3F-A5AB-2AD66E51CB06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4C642ADD-9E77-4452-8BCA-0CC50864C738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9EA7251C-B4A6-480A-9136-1CE42FAF59E5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DC75B1DA-A159-40FF-A2F1-860C94086DBE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D27E356C-92B6-4EFB-9FD0-02413748372F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B5921C65-252D-4DC2-BEBC-93B450B4264F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xmlns="" id="{DE4A921E-738F-40B3-9231-6D4796E14B07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xmlns="" id="{0EB631E8-DF4E-4D7E-9FFE-3449B114E28B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xmlns="" id="{49840E2A-6DB5-41CB-8A6C-886BC560A774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xmlns="" id="{BFEDCBF1-C8AC-405B-9012-9EA846ABE0B8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xmlns="" id="{A57FA755-415B-46D2-A309-DC8190B64767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xmlns="" id="{533DFAC1-6918-40A5-86A1-5FC809D08EC3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xmlns="" id="{08BD89ED-ADB5-4A54-B461-482726EE96AB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xmlns="" id="{0F8C8EEE-8023-455C-8D52-627D32C39E52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xmlns="" id="{C4D0EA1D-1807-4400-99CB-5A7AACCC86C7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xmlns="" id="{5D06A9FB-AAA8-4626-9BB1-926484BBB284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xmlns="" id="{D0B18F3B-343B-4C5C-866A-3EDF1EBCBDAF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xmlns="" id="{F50DB1E5-0BA3-4913-B536-DFDA85B42575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xmlns="" id="{49ECDBE2-8F1C-4188-AE7A-E7573B44050E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9B9518F4-CD30-4515-9B63-2118562E5FBE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F48BE5C5-F9DC-4E2C-9A17-E54C693DDBFA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xmlns="" id="{2A34C517-A2EE-49D4-A736-8B997F63DC39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xmlns="" id="{B160B9AC-5B21-49E6-9F1B-F8B22289D9AE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xmlns="" id="{758AA4C7-B8F2-4E14-A90B-4C3D940A9582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C9FB730F-DBBE-4902-AEF7-E3E4AB5FF6F8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A17F53B4-C2EB-488E-B5E5-820A936C3F63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13503B0B-EF9F-4098-B97C-B6D2679B6F28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xmlns="" id="{1BEF1929-6AAA-4FF3-A17E-2A22564CDD30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xmlns="" id="{BF93A977-841D-440D-947F-42777CDE5A5C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3375E193-5754-4457-8090-762A4EA1F2F1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EB4E9FA8-A0C0-4AB4-B1B6-233366A6742E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4C7526F6-9DAE-47C7-839C-A047321A6A5E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F7D30781-6960-4B16-95AC-DAABDF8B5E88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5DE442B6-5395-4D17-92F1-368BCC72A8F4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xmlns="" id="{66545F96-36BD-48C0-926D-DE3BCA52C483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xmlns="" id="{2303B1EA-A9DF-43F1-B54E-DBEBAB2F8B09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xmlns="" id="{D4814122-A09F-41ED-8AC8-B917F09D4DEF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xmlns="" id="{06FCAD5B-81B2-4CBF-A666-CB3727C63341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xmlns="" id="{5364937E-3066-48AB-87DE-5988A51E93A2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xmlns="" id="{C2294C9B-FF81-431A-9394-E5699F7FE701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xmlns="" id="{F06ACDFD-5BC0-42EA-826B-7017BD15EB8B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xmlns="" id="{EFF40D46-D4F5-4821-9D76-BEBD177AA4A7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xmlns="" id="{56A744EB-3772-4ECF-AF88-C523DE279886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xmlns="" id="{06F080A0-28AE-4607-AC0F-432E797CC8F3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xmlns="" id="{3B82D3AA-3FEC-4838-8AD9-6025780BBF16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xmlns="" id="{67E71FD5-890F-45DD-9868-C166DFD2FB47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xmlns="" id="{B1DC4EEB-0E66-4FD1-8165-01FECA95AA00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xmlns="" id="{3183E6F0-EB9E-4601-9782-5DA383C5EB1D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xmlns="" id="{FAAFB180-22D8-4135-A4A6-52E21BE4B607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xmlns="" id="{4A0BB0EE-22B5-484F-8EB2-EE912B194772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xmlns="" id="{D08FEBFE-D631-4908-8A8E-391FC7E9B72F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0C5F90B2-E8E7-4BA0-A45F-B20A9B4D3A63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159CCDDF-647C-45B7-A57F-B30144C7860D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xmlns="" id="{8F5182F3-2B7D-4A56-810C-4B4B378FC932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12E09A6-74FA-451D-A2C6-1746AF945DE3}"/>
              </a:ext>
            </a:extLst>
          </p:cNvPr>
          <p:cNvGrpSpPr/>
          <p:nvPr/>
        </p:nvGrpSpPr>
        <p:grpSpPr>
          <a:xfrm>
            <a:off x="7868562" y="2234959"/>
            <a:ext cx="3787480" cy="2994693"/>
            <a:chOff x="7338914" y="2546752"/>
            <a:chExt cx="4709648" cy="3723835"/>
          </a:xfrm>
        </p:grpSpPr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xmlns="" id="{96207FED-382D-478A-AB0E-D1A9F35F8779}"/>
                </a:ext>
              </a:extLst>
            </p:cNvPr>
            <p:cNvGrpSpPr/>
            <p:nvPr/>
          </p:nvGrpSpPr>
          <p:grpSpPr>
            <a:xfrm>
              <a:off x="7338914" y="2546752"/>
              <a:ext cx="4709648" cy="3723835"/>
              <a:chOff x="2228055" y="1971102"/>
              <a:chExt cx="4575969" cy="3618138"/>
            </a:xfrm>
          </p:grpSpPr>
          <p:sp>
            <p:nvSpPr>
              <p:cNvPr id="697" name="Freeform 18">
                <a:extLst>
                  <a:ext uri="{FF2B5EF4-FFF2-40B4-BE49-F238E27FC236}">
                    <a16:creationId xmlns:a16="http://schemas.microsoft.com/office/drawing/2014/main" xmlns="" id="{E32B7BBE-2267-4F81-996E-066674EA9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xmlns="" id="{11F3F9D7-B763-45E0-84C5-EEEBF0DAEDF1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700" name="Rounded Rectangle 10">
                  <a:extLst>
                    <a:ext uri="{FF2B5EF4-FFF2-40B4-BE49-F238E27FC236}">
                      <a16:creationId xmlns:a16="http://schemas.microsoft.com/office/drawing/2014/main" xmlns="" id="{EF6E9D8B-502B-4E68-A98E-CFC135CC70A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1" name="Rounded Rectangle 13">
                  <a:extLst>
                    <a:ext uri="{FF2B5EF4-FFF2-40B4-BE49-F238E27FC236}">
                      <a16:creationId xmlns:a16="http://schemas.microsoft.com/office/drawing/2014/main" xmlns="" id="{9A73CD40-9092-46C6-8CA1-B614AD3F56BD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2" name="Chord 701">
                  <a:extLst>
                    <a:ext uri="{FF2B5EF4-FFF2-40B4-BE49-F238E27FC236}">
                      <a16:creationId xmlns:a16="http://schemas.microsoft.com/office/drawing/2014/main" xmlns="" id="{3A695BEE-66E9-4185-A655-F18A2E0C2E4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9" name="Freeform 18">
                <a:extLst>
                  <a:ext uri="{FF2B5EF4-FFF2-40B4-BE49-F238E27FC236}">
                    <a16:creationId xmlns:a16="http://schemas.microsoft.com/office/drawing/2014/main" xmlns="" id="{D1E88020-9CFA-41EB-846C-E7970894C1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3" name="Graphic 33">
              <a:extLst>
                <a:ext uri="{FF2B5EF4-FFF2-40B4-BE49-F238E27FC236}">
                  <a16:creationId xmlns:a16="http://schemas.microsoft.com/office/drawing/2014/main" xmlns="" id="{A22B21EC-AEFA-41D4-BB16-3CBAA6918559}"/>
                </a:ext>
              </a:extLst>
            </p:cNvPr>
            <p:cNvGrpSpPr/>
            <p:nvPr/>
          </p:nvGrpSpPr>
          <p:grpSpPr>
            <a:xfrm>
              <a:off x="9006169" y="3160685"/>
              <a:ext cx="1373029" cy="1269683"/>
              <a:chOff x="7424910" y="2405641"/>
              <a:chExt cx="1771650" cy="1638300"/>
            </a:xfrm>
            <a:solidFill>
              <a:schemeClr val="accent4"/>
            </a:solidFill>
          </p:grpSpPr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xmlns="" id="{DB181F83-32BA-4A20-BCFC-F34F2ED8645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xmlns="" id="{7EF24C50-6E43-4385-B49C-7960EAFC3CA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53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4372" y="1849423"/>
            <a:ext cx="2724150" cy="24955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2BAA7106-E4C2-49DC-88FE-A18DB4E2EABA}"/>
              </a:ext>
            </a:extLst>
          </p:cNvPr>
          <p:cNvGrpSpPr/>
          <p:nvPr/>
        </p:nvGrpSpPr>
        <p:grpSpPr>
          <a:xfrm>
            <a:off x="10058054" y="2131783"/>
            <a:ext cx="970076" cy="3911195"/>
            <a:chOff x="683568" y="2348880"/>
            <a:chExt cx="837152" cy="3375266"/>
          </a:xfrm>
        </p:grpSpPr>
        <p:sp>
          <p:nvSpPr>
            <p:cNvPr id="133" name="Diagonal Stripe 132">
              <a:extLst>
                <a:ext uri="{FF2B5EF4-FFF2-40B4-BE49-F238E27FC236}">
                  <a16:creationId xmlns:a16="http://schemas.microsoft.com/office/drawing/2014/main" xmlns="" id="{00A3FACE-5A6E-4942-A54A-513AF4A6E10C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xmlns="" id="{48FE6384-5426-4EB5-AAB2-D34FEF1D5110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5" name="Rounded Rectangle 8">
              <a:extLst>
                <a:ext uri="{FF2B5EF4-FFF2-40B4-BE49-F238E27FC236}">
                  <a16:creationId xmlns:a16="http://schemas.microsoft.com/office/drawing/2014/main" xmlns="" id="{974A8638-B7C0-4EA6-8304-769C9987ED8A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69D98A8E-0BBA-4CF3-B39E-88358D9E6F64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E51B7E94-A68B-4F43-96BC-440E4F3C06CF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xmlns="" id="{56E16ADD-4BCD-436D-B4EE-09AAF4303923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9" name="Rounded Rectangle 16">
              <a:extLst>
                <a:ext uri="{FF2B5EF4-FFF2-40B4-BE49-F238E27FC236}">
                  <a16:creationId xmlns:a16="http://schemas.microsoft.com/office/drawing/2014/main" xmlns="" id="{F6CC6760-DA2A-4DE9-A352-780AE5BC95F9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xmlns="" id="{52BBAB5C-1870-47B6-8A1A-B226DD9DDC1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4A49D3F9-0711-4F91-A9E1-28263032ADD3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FAFAD6F3-AD58-44D2-BC75-6CBABA54634D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FDE0C28-FB87-492A-BF93-D856CE543CF4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43433DB5-521E-4CA6-A7FA-0ABA393E8117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29BD20AF-534F-4251-A244-24C90E01503F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D8FD2A91-2A3C-4CD3-A921-BD511DD1725A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EDB6D2FC-41A9-4FD2-8A11-F8BE6D616525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51D1E8A7-7A33-463A-8D57-038341FB34EB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9B5B3814-7CB4-437C-BCAA-B2C43B0926A4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41B6950-B70F-46EA-A7E6-60EFCC6D2031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C148AC19-7FB6-4079-8270-1F8ECDCE2EA7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152" name="Graphic 151">
            <a:extLst>
              <a:ext uri="{FF2B5EF4-FFF2-40B4-BE49-F238E27FC236}">
                <a16:creationId xmlns:a16="http://schemas.microsoft.com/office/drawing/2014/main" xmlns="" id="{267852BE-9BB8-45B9-8D59-DF0A8E92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93993" y="4895654"/>
            <a:ext cx="3600450" cy="771525"/>
          </a:xfrm>
          <a:prstGeom prst="rect">
            <a:avLst/>
          </a:prstGeom>
        </p:spPr>
      </p:pic>
      <p:grpSp>
        <p:nvGrpSpPr>
          <p:cNvPr id="153" name="Graphic 166">
            <a:extLst>
              <a:ext uri="{FF2B5EF4-FFF2-40B4-BE49-F238E27FC236}">
                <a16:creationId xmlns:a16="http://schemas.microsoft.com/office/drawing/2014/main" xmlns="" id="{0AB33C7D-17E6-457C-B8A1-24E6FDDD68D7}"/>
              </a:ext>
            </a:extLst>
          </p:cNvPr>
          <p:cNvGrpSpPr/>
          <p:nvPr/>
        </p:nvGrpSpPr>
        <p:grpSpPr>
          <a:xfrm>
            <a:off x="2727517" y="6016992"/>
            <a:ext cx="2667773" cy="560516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0584253D-5AF5-4C4E-9DD3-63E4E1D531E0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F55C4826-4BFF-4D57-820C-632E63B51C9C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0CF2E901-4830-41BF-A2BF-D27FAFAC9D14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79EBC18D-3815-4595-AB31-043475F04C6B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CD83FD24-5295-468E-89AD-7A1DEBA14204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DCAF6FF6-030D-429E-9863-B79AFBE8DA1A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E3501E1C-BF9B-467F-AAEE-D86E39C161E0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0E7D3146-7992-42B0-932C-C02055FCB9D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37D7DF15-9C71-4B21-9986-524B88D8EE2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27F873E8-32B4-4E59-AD3C-914FB2040414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4729E46E-AA5E-4681-B193-E34DD407BEFB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E9FAE05F-42A9-4ADC-B6A8-E580D4D9C81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D31E7853-DBF5-469F-979E-0A05F9C0460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FD1AB6EB-72A0-424C-9502-4684B02184B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066BEAAC-308B-40FC-8885-351A968253B0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6E4DFE69-7782-4FA6-8BAC-97F4C6534A8E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5765DB5F-715A-4B69-B722-9EE987ADA5E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A880E844-14DC-4A2F-AE61-47B3855BD85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7BCA95CE-0301-4C14-91BE-57182538340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288EBFB7-4FC3-4C0C-8EDC-5B3A89E2D5AF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5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>
            <a:off x="2390536" y="3547153"/>
            <a:ext cx="3495664" cy="1188682"/>
            <a:chOff x="7540326" y="1358451"/>
            <a:chExt cx="4257675" cy="1447800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2" name="Graphic 421">
            <a:extLst>
              <a:ext uri="{FF2B5EF4-FFF2-40B4-BE49-F238E27FC236}">
                <a16:creationId xmlns:a16="http://schemas.microsoft.com/office/drawing/2014/main" xmlns="" id="{66D1647E-1253-4096-B9BB-6DBFC5985D1D}"/>
              </a:ext>
            </a:extLst>
          </p:cNvPr>
          <p:cNvGrpSpPr/>
          <p:nvPr/>
        </p:nvGrpSpPr>
        <p:grpSpPr>
          <a:xfrm>
            <a:off x="7943115" y="1983634"/>
            <a:ext cx="2079946" cy="4088345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4612CC4F-00F8-4E86-AC03-277A064DCDED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41BC169A-A9F6-4772-9D64-4A0D5A2000B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27C49666-9C3B-4C4D-80C8-F551172C2AAE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49692564-178C-42D7-8301-C2A73DFEDF54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F6096DBF-2D46-4CAC-8F68-836DFD9083FF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AAF47F95-3B62-4A44-85C8-8DF8D4B39D84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7B119346-8718-46AD-AB4D-731B430CFAE6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2D658ACB-181A-4CDF-9BB0-F6CA0141104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68160216-A64A-4B08-AB27-51B1A9A7FED4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79AC734-692B-486B-924F-9B09961A0A4A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722814FB-B17A-42A7-956F-C41AA95B5D8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91B719A6-0E44-4931-8B78-317FC9AEDB5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9E19CDF6-FC09-45FA-9EE8-89397123E69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89D3359E-92CF-4BED-9EA0-BF69189CED1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C01FB20F-5CB4-4D28-B9AE-63495CA3F2E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CC92AA79-95F5-4114-8629-1E8D21E1809D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410C9F0E-4E54-4B5A-8206-4425A0C112A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841D7FD1-1BCC-416F-92A8-5BB55584AEDD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A3A72576-1F7A-4A30-BAE1-6C7551CDCDE4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90F3344E-FCF9-4B89-B73E-B7F27235F69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24559B12-911B-4903-9243-84DDF39318F1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3065E7F0-C006-4EDA-B807-B9DED2A5B5FC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01DD118D-F99A-422F-A7EE-861AF02EBC72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50DE283D-B13D-4B31-BAE4-851416AAB17F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A233F4A7-22A3-4A7A-8D5F-4F526231644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06E67E6E-DD1B-4F3C-AA5E-29D0DDDC042F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F9C32FBC-6B80-4355-83B2-35919EACA3C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AA02C0B4-C091-4B35-9E04-D1BC9111F370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EA9A1110-3AC0-4490-8418-A6E94AB1B58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78832D97-FC67-4372-B982-6E3BB5E942F6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4924FF50-F5D1-4EB9-BE47-299FBC5B4286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F0875ABD-4D2D-471E-9E33-B0E9D2836C4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81EE9FDC-6EBF-452D-8C89-DEE22498364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5B3E90D2-F24C-4731-B76A-5F2CEAEF78D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3BDA6294-00E7-4DA2-9CED-121AB2B0697B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30C87341-F1E2-453F-B9B8-EB1170D6CCB9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32CC15BB-11BB-4B69-8886-2D3A0B76AE27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867C8531-28BD-4F0A-AB3B-4CDFC40E845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4BD4D6E4-5A7B-4A25-BEC3-71D9F447778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4FFD4F33-330A-4F1A-B095-3D812EDA8B69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2C465BF5-D802-47BF-8C73-5B7D718D50A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7B932D1F-2F3C-449B-9F4B-37C3CDB6231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34DFBAC2-60EF-4319-904D-84522864B21A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E140432C-D3A2-4BC1-9039-25356C0F09B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615151E7-CC48-4F02-879F-6FDB38277650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6743C9BB-0413-4B0D-82CB-F631FF95195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BD92A0D5-FAE8-40CD-B33E-9E013042E067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2890171D-E344-4407-ABAE-3FAD43D41508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7CC742C2-264C-44C5-9D1C-4EC706D9761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61473A1B-3E89-4D8E-9EC1-5944096622AE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D06AC353-931D-454B-AF8F-897835CEDC4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A7A51363-5AED-4C65-9254-EDE0DAE03F75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FDDFB6C2-5E86-476E-96CD-398807A9AD7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30D2752D-026F-458B-8021-0437639F523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4C8552E5-5FF8-4018-8596-CCA618F2BE56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320059B7-7AC7-4D79-A351-3D0445343925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B3C0D711-98C2-4D0D-B09F-28E7D23E14B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9CA0220B-1A50-41AF-9709-46A852204145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964BB907-889E-42CF-B534-850A7BAE32CD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F97217DC-B559-4536-9BC0-EFE033904180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0AEC7415-EB40-43A2-95A7-C228981CC19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87A33078-2633-47D2-B188-EE5D21D60EC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BA29C736-8C39-465E-89A8-D6A816B75E01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1BBF77E7-CEF4-4F3C-AB8A-A819FA2986B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8D242BB2-911B-49B1-B5A1-BCF587F90B2B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AF0EA3CF-BF0E-414E-A50C-44CF595441C3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9B68C359-7BF3-4A8C-A8F9-8CDC5501F2A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AC650E28-DB3D-44F8-9E37-32585592410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349FB7F2-233E-441C-AE30-550779EC2F89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26FB88D8-F1BB-4846-9720-EAF291E8F5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D4F43735-31F0-41D8-8FF1-0D31FD01B75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D366DAB5-A23F-4CA5-B851-D2BFC724815E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236A44BB-94FF-4552-9858-F1500A6D71EB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455A4F40-23D2-4BA0-8DA6-2DD75C1A7EA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27B6CE34-1473-46A1-B01D-750EEC8C7653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C1D7928D-EAEB-4D4C-BC7B-A039ACF833D2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F0CC0916-C0EA-4C4F-9BB2-362B4B112AE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C8A477AE-AEF3-4118-9CB1-0333564B895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BD092E4C-EF3E-4B91-B2A9-122DA3A84F69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90DF76C3-7B93-404C-9C73-12D166CEBF2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A955E55B-88EF-4B58-A5C3-5AD184FC250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AE184B62-265C-4C90-83D5-06F178E28C0E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97EA932C-81B5-445D-8985-A407BBF5E3A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C8F94602-9F40-4B69-AB17-1DDF84DC1245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7514B9F2-1016-4A3A-8F67-019C8215A6B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CF3D7392-CF3C-4FA5-A928-DC65555B489D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E86D5515-860F-4CD4-ABAF-59D50C04EB17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4390CD76-65DE-4257-BDA3-11E982029B13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0789465F-27BC-4D54-8DB0-F91DB5A069BD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8CB8691E-4E9D-4204-8F28-D5BEBE715D6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B535DDB5-93E9-43D7-8269-3BBA8CD9B47B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0AEC3335-5713-4B95-AD8B-851228B0AA2F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3FF612DF-93FC-420E-9AC5-0EA4EBA5D04A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45B972CF-E9E3-405C-BFC7-B63C204628A9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F257B50A-2D19-467D-86F8-9AD0642E1A31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8317FB10-C3A0-426E-9AE1-B4581E36897C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8F968566-5828-44EB-ACB4-AADCABF8553F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420FC5FE-5F6C-44F8-A5BD-D95344DA2EED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06B2927E-60F0-4EAA-963C-3938DE7BBE2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1B843192-9031-4B60-A8AE-55465E5BCEF7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7320CD02-B559-4A15-8AAD-E7F183E2599F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F452195C-A9D1-4298-BFB1-05CCB8D0D19D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929857FF-3C71-4068-987F-F814C424B11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68E7BF78-71C5-40AF-A642-3F7CB7E00AD1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4F06E0F6-F934-4684-B0A1-3DADBDEC6C02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DA7360DE-DEC3-4603-B6F5-588DC81D808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59E7642B-35AF-44CC-BD1B-B2760C85D876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885B391F-FDD4-440F-9BB9-77256EEC31DE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C45332C8-FF65-4FE3-A468-DB816CE0AE2F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ADC016D5-9760-4298-99D5-F94F472AA148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D64B9FC1-8F29-4A40-ADAB-41FD3B5AB84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9015242A-D337-4B7E-9F4D-6EF0F350C520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9E6D4531-1715-466A-8469-4F503A72FA22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2937207B-10D6-4E1E-8664-BDB2FFF3B8B5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78CB8393-3FD2-4750-998C-F75E41E5464B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E276C587-07EF-4701-A8D9-D0E514E6EDE2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A088AFD0-4FFD-4219-89CF-D1B7EA689E76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C38A751A-F32E-48D2-8554-1B845126D635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0E5FAC96-09E8-4DFC-8321-0CF9C0CCFBAD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FA6B2209-D15B-4E68-98F1-2319AE085E0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1A866B02-75EA-45CA-950A-F338CA750CEC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8C5C0DDA-D573-4142-BB28-0AEC0137269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3E9ABA06-68E7-4627-932A-2383FA9B6E23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353D52CA-9583-44FC-AA4F-B289627DA3E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BD7C2237-5491-4BBD-8E0F-6839B70A4571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EA833C1D-5073-4914-B3D1-0D69DA5C62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00EFE022-3345-491E-91EF-30D90E3686D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7E57401F-DF9B-448A-BFC4-48996BB0C656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676A13AC-D929-4FE9-A001-DC0D733E86F9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96385B18-69C4-448B-8059-9571CA6CD440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755A34B1-47A5-42AF-9503-D27C12D2CD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493E512A-545E-4501-A69A-B471C174087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1BD499C1-A4E6-4F6B-9D77-61BF89D51390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3E505A0B-5FDE-4132-8FBC-83AE1A098FD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xmlns="" id="{4802160A-0515-4C8B-AD22-89FA668784E7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xmlns="" id="{9CD9995B-C4D5-40BF-B2F2-39C31B7759E0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xmlns="" id="{689D1DEE-94F1-40BE-90DF-15F4AEE8947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xmlns="" id="{FFD575DB-A225-4C6A-AA92-002335701232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xmlns="" id="{5CEE2BCD-4672-4D5B-8E49-32FB4B74B71D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xmlns="" id="{1DB926C1-721D-4EFB-8901-387AB0C867B8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xmlns="" id="{601D8D60-6A7D-4AEF-A717-4D6197463C2B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xmlns="" id="{F9947B5C-BFD6-4A48-963F-377555DC67D2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xmlns="" id="{204EF0E9-C65B-4370-9A19-79BBC78E1D35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xmlns="" id="{43101C03-679C-446D-BD47-80B61894EC30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xmlns="" id="{5E3F2B0D-97E2-46DA-A142-4BFBD835D1E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6" name="Freeform 18">
            <a:extLst>
              <a:ext uri="{FF2B5EF4-FFF2-40B4-BE49-F238E27FC236}">
                <a16:creationId xmlns:a16="http://schemas.microsoft.com/office/drawing/2014/main" xmlns="" id="{FBC24A5F-F077-42BD-8C39-9FC6BF5CAF07}"/>
              </a:ext>
            </a:extLst>
          </p:cNvPr>
          <p:cNvSpPr>
            <a:spLocks/>
          </p:cNvSpPr>
          <p:nvPr/>
        </p:nvSpPr>
        <p:spPr bwMode="auto">
          <a:xfrm>
            <a:off x="6408929" y="1837971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883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Section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5887ECDE-E787-4888-A427-6930F9FE66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xmlns="" id="{695FF6C9-3C79-4772-9B16-A1341FB2DA05}"/>
              </a:ext>
            </a:extLst>
          </p:cNvPr>
          <p:cNvSpPr/>
          <p:nvPr/>
        </p:nvSpPr>
        <p:spPr>
          <a:xfrm>
            <a:off x="928195" y="5005202"/>
            <a:ext cx="3408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2020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xmlns="" id="{9B12EB73-F04B-4CAA-BAC8-3F7549A6FD09}"/>
              </a:ext>
            </a:extLst>
          </p:cNvPr>
          <p:cNvSpPr/>
          <p:nvPr/>
        </p:nvSpPr>
        <p:spPr>
          <a:xfrm>
            <a:off x="928194" y="4634495"/>
            <a:ext cx="1421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CB40EE-856F-439D-9B72-930236BECFD5}"/>
              </a:ext>
            </a:extLst>
          </p:cNvPr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xmlns="" id="{6DD3E0D9-24C8-4289-9174-1B1642200044}"/>
              </a:ext>
            </a:extLst>
          </p:cNvPr>
          <p:cNvGraphicFramePr/>
          <p:nvPr>
            <p:extLst/>
          </p:nvPr>
        </p:nvGraphicFramePr>
        <p:xfrm>
          <a:off x="5301953" y="4745586"/>
          <a:ext cx="6076451" cy="176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F6CE75D-F0ED-46B7-AC80-37720E1ECAF8}"/>
              </a:ext>
            </a:extLst>
          </p:cNvPr>
          <p:cNvSpPr/>
          <p:nvPr/>
        </p:nvSpPr>
        <p:spPr>
          <a:xfrm>
            <a:off x="5318436" y="4371119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172D8B-EE3B-453A-808C-61A39FFE91D9}"/>
              </a:ext>
            </a:extLst>
          </p:cNvPr>
          <p:cNvSpPr/>
          <p:nvPr/>
        </p:nvSpPr>
        <p:spPr>
          <a:xfrm>
            <a:off x="10535101" y="4885788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B5002D-8EC7-45C2-8588-2D17C7A529AF}"/>
              </a:ext>
            </a:extLst>
          </p:cNvPr>
          <p:cNvSpPr/>
          <p:nvPr/>
        </p:nvSpPr>
        <p:spPr>
          <a:xfrm>
            <a:off x="10535102" y="5263823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</a:rPr>
              <a:t>80%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D2F979-890D-4A4F-9E32-B12FBFBD65E6}"/>
              </a:ext>
            </a:extLst>
          </p:cNvPr>
          <p:cNvSpPr/>
          <p:nvPr/>
        </p:nvSpPr>
        <p:spPr>
          <a:xfrm>
            <a:off x="10536350" y="5641858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55ACFF0-F30B-4567-B1C4-B5D7EB62D676}"/>
              </a:ext>
            </a:extLst>
          </p:cNvPr>
          <p:cNvSpPr/>
          <p:nvPr/>
        </p:nvSpPr>
        <p:spPr>
          <a:xfrm>
            <a:off x="10537598" y="6019893"/>
            <a:ext cx="9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xmlns="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5904315" y="305588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xmlns="" id="{340FA510-1236-492F-9E36-C54A8107DD30}"/>
              </a:ext>
            </a:extLst>
          </p:cNvPr>
          <p:cNvSpPr/>
          <p:nvPr/>
        </p:nvSpPr>
        <p:spPr>
          <a:xfrm>
            <a:off x="5904315" y="3453253"/>
            <a:ext cx="5719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59F97B7-CF2E-49C8-B600-423428AF4DD6}"/>
              </a:ext>
            </a:extLst>
          </p:cNvPr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xmlns="" id="{FDB0FFF3-248E-46C8-9AE3-C75A808CF107}"/>
              </a:ext>
            </a:extLst>
          </p:cNvPr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3EEBEF-9B1C-45ED-9D19-78380313D9C8}"/>
              </a:ext>
            </a:extLst>
          </p:cNvPr>
          <p:cNvSpPr txBox="1"/>
          <p:nvPr/>
        </p:nvSpPr>
        <p:spPr>
          <a:xfrm>
            <a:off x="765445" y="24879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Our Team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36B966-6A5D-4413-AEBE-C1C88464E336}"/>
              </a:ext>
            </a:extLst>
          </p:cNvPr>
          <p:cNvSpPr txBox="1"/>
          <p:nvPr/>
        </p:nvSpPr>
        <p:spPr>
          <a:xfrm>
            <a:off x="759649" y="112884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직사각형 5">
            <a:extLst>
              <a:ext uri="{FF2B5EF4-FFF2-40B4-BE49-F238E27FC236}">
                <a16:creationId xmlns:a16="http://schemas.microsoft.com/office/drawing/2014/main" xmlns="" id="{DECC6871-A2CD-4606-993D-57EE8FBD488F}"/>
              </a:ext>
            </a:extLst>
          </p:cNvPr>
          <p:cNvSpPr/>
          <p:nvPr/>
        </p:nvSpPr>
        <p:spPr>
          <a:xfrm>
            <a:off x="7965832" y="2166646"/>
            <a:ext cx="3657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EDF09EBA-276E-4461-B34E-101FB46D9B6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9059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xmlns="" id="{E0F511DD-509E-4981-AE49-52C68B68922E}"/>
              </a:ext>
            </a:extLst>
          </p:cNvPr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xmlns="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xmlns="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xmlns="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xmlns="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xmlns="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7F229F6-858E-4336-9F4F-805B607B857B}"/>
              </a:ext>
            </a:extLst>
          </p:cNvPr>
          <p:cNvGrpSpPr/>
          <p:nvPr/>
        </p:nvGrpSpPr>
        <p:grpSpPr>
          <a:xfrm>
            <a:off x="891038" y="1641003"/>
            <a:ext cx="2002019" cy="1404518"/>
            <a:chOff x="731302" y="4139408"/>
            <a:chExt cx="1834846" cy="14045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2D4D04A0-3C04-4497-971C-A01F7B989A40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AD3EBB0-C8C4-4007-876A-1D2AAC9F879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2016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159276F9-2464-427B-8797-18583A740472}"/>
              </a:ext>
            </a:extLst>
          </p:cNvPr>
          <p:cNvGrpSpPr/>
          <p:nvPr/>
        </p:nvGrpSpPr>
        <p:grpSpPr>
          <a:xfrm>
            <a:off x="4800631" y="1678929"/>
            <a:ext cx="2002019" cy="1404518"/>
            <a:chOff x="731302" y="4139408"/>
            <a:chExt cx="1834846" cy="140451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316E5E0F-664B-45AA-9A5A-AF69FF8DBA55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2018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9E28C085-9289-4873-BAAD-F43595F520AF}"/>
              </a:ext>
            </a:extLst>
          </p:cNvPr>
          <p:cNvGrpSpPr/>
          <p:nvPr/>
        </p:nvGrpSpPr>
        <p:grpSpPr>
          <a:xfrm>
            <a:off x="8877396" y="4347362"/>
            <a:ext cx="1971579" cy="1404518"/>
            <a:chOff x="731302" y="4139408"/>
            <a:chExt cx="1834846" cy="140451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9380179-6E10-4D33-86E1-3F3407701D88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31E8A83-DCA7-4AB0-B921-AEF903BFE6E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7122F41-A8DF-43C9-A219-D66A180E50D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5BE62D5A-FC98-4435-A898-77D1D9F64783}"/>
              </a:ext>
            </a:extLst>
          </p:cNvPr>
          <p:cNvGrpSpPr/>
          <p:nvPr/>
        </p:nvGrpSpPr>
        <p:grpSpPr>
          <a:xfrm>
            <a:off x="8710224" y="1676097"/>
            <a:ext cx="2002019" cy="1404518"/>
            <a:chOff x="731302" y="4139408"/>
            <a:chExt cx="1834846" cy="140451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0A75B41A-1F2E-45DE-AB5E-47F2FDFE294A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0ACF341-B048-46E5-8FA1-44FF1596C87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xmlns="" id="{E0DC37C7-0130-47C8-A182-D4BB86758467}"/>
              </a:ext>
            </a:extLst>
          </p:cNvPr>
          <p:cNvGrpSpPr/>
          <p:nvPr/>
        </p:nvGrpSpPr>
        <p:grpSpPr>
          <a:xfrm>
            <a:off x="4967803" y="4502594"/>
            <a:ext cx="1971579" cy="1404518"/>
            <a:chOff x="731302" y="4139408"/>
            <a:chExt cx="1834846" cy="14045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98B9D09-C535-4FE8-8C82-AD6D4942B1ED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2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5B1DE5-B531-494D-96CB-47E2D24FD033}"/>
              </a:ext>
            </a:extLst>
          </p:cNvPr>
          <p:cNvSpPr txBox="1"/>
          <p:nvPr/>
        </p:nvSpPr>
        <p:spPr>
          <a:xfrm>
            <a:off x="6955517" y="4105632"/>
            <a:ext cx="4117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EDDBB5-4C29-4C7C-9D94-1B509A12B45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ED1D76A-9557-4E73-AD9F-645BB80997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3B4857C-E690-4914-BDF0-D0A5C9BEDB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58350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xmlns="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xmlns="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xmlns="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xmlns="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xmlns="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xmlns="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xmlns="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xmlns="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xmlns="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xmlns="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xmlns="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xmlns="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xmlns="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xmlns="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xmlns="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xmlns="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xmlns="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xmlns="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xmlns="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870A18D5-D299-49B3-8FD2-35CB98B524C7}"/>
              </a:ext>
            </a:extLst>
          </p:cNvPr>
          <p:cNvSpPr txBox="1"/>
          <p:nvPr/>
        </p:nvSpPr>
        <p:spPr>
          <a:xfrm>
            <a:off x="8895460" y="3049985"/>
            <a:ext cx="229133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xmlns="" id="{85DD160A-C05E-48FF-928C-F1ED840FB0B3}"/>
              </a:ext>
            </a:extLst>
          </p:cNvPr>
          <p:cNvSpPr/>
          <p:nvPr/>
        </p:nvSpPr>
        <p:spPr>
          <a:xfrm>
            <a:off x="734571" y="846659"/>
            <a:ext cx="400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ARTIFICIAL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xmlns="" id="{46BB677F-6367-47F0-A32E-7824E4D9C199}"/>
              </a:ext>
            </a:extLst>
          </p:cNvPr>
          <p:cNvSpPr/>
          <p:nvPr/>
        </p:nvSpPr>
        <p:spPr>
          <a:xfrm>
            <a:off x="734571" y="1467077"/>
            <a:ext cx="400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INTELLIGENCE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xmlns="" id="{E9B7B593-D656-452E-AFE4-89D6370C70F6}"/>
              </a:ext>
            </a:extLst>
          </p:cNvPr>
          <p:cNvSpPr/>
          <p:nvPr/>
        </p:nvSpPr>
        <p:spPr>
          <a:xfrm>
            <a:off x="678094" y="2166926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13F980AF-3FE0-41DA-97CA-3D908B4FB798}"/>
              </a:ext>
            </a:extLst>
          </p:cNvPr>
          <p:cNvSpPr txBox="1"/>
          <p:nvPr/>
        </p:nvSpPr>
        <p:spPr>
          <a:xfrm>
            <a:off x="734571" y="2467590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xmlns="" id="{BE74C795-9882-4BD3-AA8A-89B346E39665}"/>
              </a:ext>
            </a:extLst>
          </p:cNvPr>
          <p:cNvSpPr txBox="1"/>
          <p:nvPr/>
        </p:nvSpPr>
        <p:spPr>
          <a:xfrm>
            <a:off x="734571" y="3432281"/>
            <a:ext cx="38679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0604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2991</Words>
  <Application>Microsoft Office PowerPoint</Application>
  <PresentationFormat>Widescreen</PresentationFormat>
  <Paragraphs>348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FZShuTi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Roshini Sultana</dc:creator>
  <cp:lastModifiedBy>Roshini Sultana</cp:lastModifiedBy>
  <cp:revision>2</cp:revision>
  <dcterms:created xsi:type="dcterms:W3CDTF">2019-12-11T10:43:33Z</dcterms:created>
  <dcterms:modified xsi:type="dcterms:W3CDTF">2019-12-11T17:37:01Z</dcterms:modified>
</cp:coreProperties>
</file>