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ld Standard TT" panose="020B0604020202020204" charset="0"/>
      <p:regular r:id="rId7"/>
      <p:bold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89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27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e005bb70161649f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e005bb70161649f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005bb70161649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005bb70161649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005bb70161649f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005bb70161649f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005bb70161649f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005bb70161649f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2228850" y="295275"/>
            <a:ext cx="47815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777500" y="2081640"/>
            <a:ext cx="43665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Sistema para gestão de </a:t>
            </a:r>
            <a:endParaRPr sz="3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 dirty="0"/>
              <a:t>Ordem de Serviços de Oficina Mecânica.</a:t>
            </a:r>
            <a:endParaRPr sz="3000"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161925" y="-95250"/>
            <a:ext cx="4204576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28124" y="0"/>
            <a:ext cx="4045200" cy="394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Análise de Requisitos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0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600" b="1" dirty="0"/>
              <a:t>Nome e sobrenome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BR" sz="1600" b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600" b="1" dirty="0"/>
              <a:t>E-mail e telefone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BR" sz="1600" b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600" b="1" dirty="0"/>
              <a:t>Validação dos campos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1600" b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600" b="1" dirty="0"/>
              <a:t>Cep – Bairro – RUA – Estado – CPF - CNPJ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BR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pt-BR"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4572000" y="0"/>
            <a:ext cx="4572000" cy="430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690" y="-335063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Solicitações e Restrições </a:t>
            </a:r>
            <a:endParaRPr sz="3000"/>
          </a:p>
        </p:txBody>
      </p:sp>
      <p:sp>
        <p:nvSpPr>
          <p:cNvPr id="78" name="Google Shape;78;p16"/>
          <p:cNvSpPr txBox="1"/>
          <p:nvPr/>
        </p:nvSpPr>
        <p:spPr>
          <a:xfrm>
            <a:off x="918968" y="2153879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090229" y="1395183"/>
            <a:ext cx="7315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Cadastro de  Clientes </a:t>
            </a:r>
            <a:endParaRPr sz="2000"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pt-BR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Preenchimento automático de endereço em função do CEP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pt-BR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Validação dos campos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Emissão de OS</a:t>
            </a:r>
            <a:endParaRPr sz="2000"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pt-BR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Numeração e data automática 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pt-BR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Não pode existir OS sem cliente vinculado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pt-BR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Validação dos campos 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Relatórios</a:t>
            </a:r>
            <a:endParaRPr sz="2000"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pt-BR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Restrições (perfil de usuários)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75</Words>
  <Application>Microsoft Office PowerPoint</Application>
  <PresentationFormat>Apresentação na tela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Old Standard TT</vt:lpstr>
      <vt:lpstr>Arial</vt:lpstr>
      <vt:lpstr>Paperback</vt:lpstr>
      <vt:lpstr>Apresentação do PowerPoint</vt:lpstr>
      <vt:lpstr>Apresentação do PowerPoint</vt:lpstr>
      <vt:lpstr>Apresentação do PowerPoint</vt:lpstr>
      <vt:lpstr>Solicitações e Restrições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Gerusa Barbosa</dc:creator>
  <cp:lastModifiedBy>MAXSWELL SOUSA DINIZ</cp:lastModifiedBy>
  <cp:revision>5</cp:revision>
  <dcterms:modified xsi:type="dcterms:W3CDTF">2021-09-13T19:23:08Z</dcterms:modified>
</cp:coreProperties>
</file>