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3.xml" ContentType="application/vnd.openxmlformats-officedocument.themeOverride+xml"/>
  <Override PartName="/ppt/theme/themeOverride7.xml" ContentType="application/vnd.openxmlformats-officedocument.themeOverride+xml"/>
  <Override PartName="/ppt/theme/themeOverride6.xml" ContentType="application/vnd.openxmlformats-officedocument.themeOverride+xml"/>
  <Override PartName="/ppt/theme/themeOverride5.xml" ContentType="application/vnd.openxmlformats-officedocument.themeOverride+xml"/>
  <Override PartName="/ppt/theme/themeOverride4.xml" ContentType="application/vnd.openxmlformats-officedocument.themeOverride+xml"/>
  <Override PartName="/ppt/theme/themeOverride2.xml" ContentType="application/vnd.openxmlformats-officedocument.themeOverride+xml"/>
  <Override PartName="/ppt/theme/themeOverride8.xml" ContentType="application/vnd.openxmlformats-officedocument.themeOverride+xml"/>
  <Override PartName="/ppt/theme/themeOverride10.xml" ContentType="application/vnd.openxmlformats-officedocument.themeOverride+xml"/>
  <Override PartName="/ppt/theme/themeOverride9.xml" ContentType="application/vnd.openxmlformats-officedocument.themeOverrid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F04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17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29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8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3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2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5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08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3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7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92960" cy="69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8" y="1587415"/>
            <a:ext cx="10058400" cy="3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01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9"/>
          <p:cNvSpPr/>
          <p:nvPr/>
        </p:nvSpPr>
        <p:spPr>
          <a:xfrm rot="8093628">
            <a:off x="-3824167" y="-1706113"/>
            <a:ext cx="12820119" cy="12532377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26" y="0"/>
            <a:ext cx="4733043" cy="17543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3475" y="1756615"/>
            <a:ext cx="5823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pt-BR" sz="5400" dirty="0">
                <a:solidFill>
                  <a:schemeClr val="bg1"/>
                </a:solidFill>
              </a:rPr>
              <a:t> é só um </a:t>
            </a:r>
            <a:r>
              <a:rPr lang="pt-BR" sz="5400" b="1" dirty="0">
                <a:solidFill>
                  <a:schemeClr val="bg1"/>
                </a:solidFill>
              </a:rPr>
              <a:t>site</a:t>
            </a:r>
            <a:r>
              <a:rPr lang="pt-BR" sz="5400" dirty="0">
                <a:solidFill>
                  <a:schemeClr val="bg1"/>
                </a:solidFill>
              </a:rPr>
              <a:t> no qual você pode fazer </a:t>
            </a:r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de projetos </a:t>
            </a:r>
            <a:r>
              <a:rPr lang="pt-BR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pt-BR" sz="5400" dirty="0">
                <a:solidFill>
                  <a:schemeClr val="bg1"/>
                </a:solidFill>
              </a:rPr>
              <a:t>.</a:t>
            </a:r>
            <a:endParaRPr lang="pt-BR" sz="5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-3633537" y="-24063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-3481137" y="6866019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-72190" y="-1371599"/>
            <a:ext cx="48126" cy="974557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8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9"/>
          <p:cNvSpPr/>
          <p:nvPr/>
        </p:nvSpPr>
        <p:spPr>
          <a:xfrm rot="8093628">
            <a:off x="-3824167" y="-1706113"/>
            <a:ext cx="12820119" cy="12532377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26" y="0"/>
            <a:ext cx="4733043" cy="17543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6884" y="1756615"/>
            <a:ext cx="88793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>
                <a:solidFill>
                  <a:schemeClr val="bg1"/>
                </a:solidFill>
              </a:rPr>
              <a:t>- </a:t>
            </a:r>
            <a:r>
              <a:rPr lang="pt-BR" sz="3600" dirty="0">
                <a:solidFill>
                  <a:schemeClr val="bg1"/>
                </a:solidFill>
              </a:rPr>
              <a:t>agregador de </a:t>
            </a:r>
            <a:r>
              <a:rPr lang="pt-BR" sz="3600" dirty="0" err="1">
                <a:solidFill>
                  <a:schemeClr val="bg1"/>
                </a:solidFill>
              </a:rPr>
              <a:t>gits</a:t>
            </a:r>
            <a:r>
              <a:rPr lang="pt-BR" sz="3600" dirty="0">
                <a:solidFill>
                  <a:schemeClr val="bg1"/>
                </a:solidFill>
              </a:rPr>
              <a:t> </a:t>
            </a:r>
            <a:endParaRPr lang="pt-BR" sz="3600" dirty="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- </a:t>
            </a:r>
            <a:r>
              <a:rPr lang="pt-BR" sz="3600" dirty="0">
                <a:solidFill>
                  <a:schemeClr val="bg1"/>
                </a:solidFill>
              </a:rPr>
              <a:t>hospedagem de projetos </a:t>
            </a:r>
            <a:r>
              <a:rPr lang="pt-BR" sz="3600" dirty="0" err="1" smtClean="0">
                <a:solidFill>
                  <a:schemeClr val="bg1"/>
                </a:solidFill>
              </a:rPr>
              <a:t>git</a:t>
            </a:r>
            <a:endParaRPr lang="pt-BR" sz="3600" dirty="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- </a:t>
            </a:r>
            <a:r>
              <a:rPr lang="pt-BR" sz="3600" dirty="0">
                <a:solidFill>
                  <a:schemeClr val="bg1"/>
                </a:solidFill>
              </a:rPr>
              <a:t>você e sua equipe </a:t>
            </a:r>
            <a:r>
              <a:rPr lang="pt-BR" sz="3600" dirty="0" smtClean="0">
                <a:solidFill>
                  <a:schemeClr val="bg1"/>
                </a:solidFill>
              </a:rPr>
              <a:t>podem </a:t>
            </a:r>
            <a:r>
              <a:rPr lang="pt-BR" sz="3600" dirty="0">
                <a:solidFill>
                  <a:schemeClr val="bg1"/>
                </a:solidFill>
              </a:rPr>
              <a:t>manter as versões do projeto em que trabalham em um lugar centralizado</a:t>
            </a:r>
            <a:endParaRPr lang="pt-BR" sz="3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-3633537" y="-24063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-3481137" y="6866019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-72190" y="-1371599"/>
            <a:ext cx="48126" cy="974557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9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9"/>
          <p:cNvSpPr/>
          <p:nvPr/>
        </p:nvSpPr>
        <p:spPr>
          <a:xfrm rot="8093628">
            <a:off x="-3824167" y="-1706113"/>
            <a:ext cx="12820119" cy="12532377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26" y="0"/>
            <a:ext cx="4733043" cy="17543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6884" y="2743205"/>
            <a:ext cx="8879305" cy="219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4800" dirty="0">
                <a:solidFill>
                  <a:schemeClr val="bg1"/>
                </a:solidFill>
              </a:rPr>
              <a:t>dá visibilidade da linha do tempo de diferentes versões do projeto</a:t>
            </a:r>
            <a:endParaRPr lang="pt-BR" sz="4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-3633537" y="-24063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-3481137" y="6866019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-72190" y="-1371599"/>
            <a:ext cx="48126" cy="974557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7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0010766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21" y="2982339"/>
            <a:ext cx="2485023" cy="1037702"/>
          </a:xfrm>
          <a:prstGeom prst="rect">
            <a:avLst/>
          </a:prstGeom>
        </p:spPr>
      </p:pic>
      <p:sp>
        <p:nvSpPr>
          <p:cNvPr id="5" name="Retângulo Arredondado 9"/>
          <p:cNvSpPr/>
          <p:nvPr/>
        </p:nvSpPr>
        <p:spPr>
          <a:xfrm rot="8096354">
            <a:off x="-6905635" y="-1116733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26" y="4020041"/>
            <a:ext cx="7034214" cy="26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50" y="174644"/>
            <a:ext cx="2485023" cy="1037702"/>
          </a:xfrm>
          <a:prstGeom prst="rect">
            <a:avLst/>
          </a:prstGeom>
        </p:spPr>
      </p:pic>
      <p:sp>
        <p:nvSpPr>
          <p:cNvPr id="5" name="Retângulo Arredondado 9"/>
          <p:cNvSpPr/>
          <p:nvPr/>
        </p:nvSpPr>
        <p:spPr>
          <a:xfrm rot="8096354">
            <a:off x="-9180231" y="-3571175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8" y="174644"/>
            <a:ext cx="3796734" cy="140732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00289" y="1764634"/>
            <a:ext cx="77507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/>
              <a:t>A </a:t>
            </a:r>
            <a:r>
              <a:rPr lang="pt-BR" sz="3600" dirty="0"/>
              <a:t>diferença entre </a:t>
            </a:r>
            <a:r>
              <a:rPr lang="pt-BR" sz="3600" dirty="0" err="1"/>
              <a:t>git</a:t>
            </a:r>
            <a:r>
              <a:rPr lang="pt-BR" sz="3600" dirty="0"/>
              <a:t> e </a:t>
            </a:r>
            <a:r>
              <a:rPr lang="pt-BR" sz="3600" dirty="0" err="1"/>
              <a:t>github</a:t>
            </a:r>
            <a:r>
              <a:rPr lang="pt-BR" sz="3600" dirty="0"/>
              <a:t> é que </a:t>
            </a:r>
            <a:r>
              <a:rPr lang="pt-BR" sz="3600" b="1" dirty="0"/>
              <a:t>o </a:t>
            </a:r>
            <a:r>
              <a:rPr lang="pt-BR" sz="3600" b="1" dirty="0" err="1"/>
              <a:t>git</a:t>
            </a:r>
            <a:r>
              <a:rPr lang="pt-BR" sz="3600" b="1" dirty="0"/>
              <a:t> é só uma ferramenta para </a:t>
            </a:r>
            <a:r>
              <a:rPr lang="pt-BR" sz="3600" b="1" dirty="0" err="1"/>
              <a:t>versionar</a:t>
            </a:r>
            <a:r>
              <a:rPr lang="pt-BR" sz="3600" b="1" dirty="0"/>
              <a:t> projetos</a:t>
            </a:r>
            <a:r>
              <a:rPr lang="pt-BR" sz="3600" dirty="0"/>
              <a:t>, enquanto </a:t>
            </a:r>
            <a:r>
              <a:rPr lang="pt-BR" sz="3600" b="1" dirty="0"/>
              <a:t>o </a:t>
            </a:r>
            <a:r>
              <a:rPr lang="pt-BR" sz="3600" b="1" dirty="0" err="1"/>
              <a:t>github</a:t>
            </a:r>
            <a:r>
              <a:rPr lang="pt-BR" sz="3600" b="1" dirty="0"/>
              <a:t> é o site no qual você colocará esses projetos </a:t>
            </a:r>
            <a:r>
              <a:rPr lang="pt-BR" sz="3600" b="1" dirty="0" err="1"/>
              <a:t>versionados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00289" y="1764634"/>
            <a:ext cx="77507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Instalação do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Acesse o link: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git-scm.com -&gt; clique em download e escolha a sua plataforma.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2142"/>
            <a:ext cx="12192000" cy="37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12060" y="1812760"/>
            <a:ext cx="7750793" cy="24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vincular a pasta do projeto ao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para utilização dos comandos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30" y="3455569"/>
            <a:ext cx="7229693" cy="31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12060" y="1812760"/>
            <a:ext cx="1156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configurar o diretório local para versionamento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8148" y="3065979"/>
            <a:ext cx="8564268" cy="161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405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git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config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--global user.name "Nome Sobrenome" </a:t>
            </a:r>
            <a:b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git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config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--global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user.email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"seu_email@email.com"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409078"/>
            <a:ext cx="58232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altLang="pt-BR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Git</a:t>
            </a:r>
            <a:r>
              <a:rPr kumimoji="0" lang="pt-BR" altLang="pt-BR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sistema de controle de versão distribuído e um sistema de gerenciamento de código fonte, com ênfase em velocidade. O Git foi inicialmente projetado e desenvolvido por Linus Torvalds para o desenvolvimento do </a:t>
            </a: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Linux, mas foi adotado por muitos outros projetos.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12060" y="1812760"/>
            <a:ext cx="11565363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/>
              <a:t>Inicializar </a:t>
            </a:r>
            <a:r>
              <a:rPr lang="pt-BR" sz="3600" dirty="0"/>
              <a:t>um repositório Git nesta pasta que estamos.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8148" y="2191119"/>
            <a:ext cx="1077218" cy="95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405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pt-BR" altLang="pt-BR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endParaRPr kumimoji="0" lang="pt-BR" altLang="pt-B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12059" y="3755538"/>
            <a:ext cx="11565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/>
              <a:t>Vamos adicionar um arquivo neste repositório que está vazio e </a:t>
            </a:r>
            <a:r>
              <a:rPr lang="pt-BR" sz="3600" dirty="0" err="1"/>
              <a:t>comitá-lo</a:t>
            </a:r>
            <a:endParaRPr lang="pt-BR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379" y="4938293"/>
            <a:ext cx="5708294" cy="168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405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touch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arquivo.html </a:t>
            </a:r>
            <a:b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git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add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. </a:t>
            </a:r>
            <a:b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git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commit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-m "Primeiro </a:t>
            </a: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commit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0010766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21" y="2982339"/>
            <a:ext cx="2485023" cy="1037702"/>
          </a:xfrm>
          <a:prstGeom prst="rect">
            <a:avLst/>
          </a:prstGeom>
        </p:spPr>
      </p:pic>
      <p:sp>
        <p:nvSpPr>
          <p:cNvPr id="5" name="Retângulo Arredondado 9"/>
          <p:cNvSpPr/>
          <p:nvPr/>
        </p:nvSpPr>
        <p:spPr>
          <a:xfrm rot="8096354">
            <a:off x="-6905635" y="-1116733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26" y="4020041"/>
            <a:ext cx="7034214" cy="260734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793703" y="3007900"/>
            <a:ext cx="5823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 ... </a:t>
            </a:r>
            <a:endParaRPr lang="pt-BR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2855505" y="3015922"/>
            <a:ext cx="5293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 ... </a:t>
            </a:r>
            <a:endParaRPr lang="pt-BR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1540046"/>
            <a:ext cx="5823284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 diretório de trabalho do Git é um repositório com um histórico completo e habilidade total de acompanhamento das revisões, não dependente de acesso a uma rede ou a um servidor central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6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601588"/>
            <a:ext cx="5823284" cy="582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perguntado sobre o porquê do nome, Linus Torvalds satirizou sobre o termo "Git", uma gíria em inglês britânico para cabeça dura, pessoas que acham que sempre têm razão, argumentativas, podendo ser também pessoa desagradável ou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estúpida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6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1973184"/>
            <a:ext cx="5823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Pensando em </a:t>
            </a:r>
            <a:r>
              <a:rPr lang="pt-BR" sz="96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git</a:t>
            </a:r>
            <a:endParaRPr lang="pt-BR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1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842223"/>
            <a:ext cx="5823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interação com o </a:t>
            </a:r>
            <a:r>
              <a:rPr 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feita com o auxílio de vários comandos. São eles:</a:t>
            </a:r>
          </a:p>
          <a:p>
            <a:pPr lvl="0">
              <a:lnSpc>
                <a:spcPct val="150000"/>
              </a:lnSpc>
            </a:pP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Merge;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Log; Status;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Blame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endParaRPr lang="pt-BR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5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19" y="0"/>
            <a:ext cx="8136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3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5" y="0"/>
            <a:ext cx="7668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1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1155037"/>
            <a:ext cx="58232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 para que você possa criar uma linha do tempo com diferentes pontos das alterações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foram realizadas. Assim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consegue manter o histórico das alterações de um mesmo arquivo ou arquivos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699775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81B349CD2D8747817B5F5CFBCEECF2" ma:contentTypeVersion="7" ma:contentTypeDescription="Create a new document." ma:contentTypeScope="" ma:versionID="9c803077b0a140a47741672f0283f1dd">
  <xsd:schema xmlns:xsd="http://www.w3.org/2001/XMLSchema" xmlns:xs="http://www.w3.org/2001/XMLSchema" xmlns:p="http://schemas.microsoft.com/office/2006/metadata/properties" xmlns:ns2="46502939-348e-4b84-a209-52a663b84431" targetNamespace="http://schemas.microsoft.com/office/2006/metadata/properties" ma:root="true" ma:fieldsID="9fd20e6b9208aabfe026c683bb7187fe" ns2:_="">
    <xsd:import namespace="46502939-348e-4b84-a209-52a663b844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02939-348e-4b84-a209-52a663b84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6E795C-C5D8-4687-AD48-04D403B078AF}"/>
</file>

<file path=customXml/itemProps2.xml><?xml version="1.0" encoding="utf-8"?>
<ds:datastoreItem xmlns:ds="http://schemas.openxmlformats.org/officeDocument/2006/customXml" ds:itemID="{41E21B0C-5BEE-45D5-AF50-873A8EA8BDF5}"/>
</file>

<file path=customXml/itemProps3.xml><?xml version="1.0" encoding="utf-8"?>
<ds:datastoreItem xmlns:ds="http://schemas.openxmlformats.org/officeDocument/2006/customXml" ds:itemID="{3B4F7F97-1128-4BE9-822A-B4F6C151F68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200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</dc:creator>
  <cp:lastModifiedBy>DEV</cp:lastModifiedBy>
  <cp:revision>13</cp:revision>
  <dcterms:created xsi:type="dcterms:W3CDTF">2017-09-21T12:47:34Z</dcterms:created>
  <dcterms:modified xsi:type="dcterms:W3CDTF">2017-09-21T15:33:44Z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0x0101002181B349CD2D8747817B5F5CFBCEECF2</vt:lpwstr>
  </property>
</Properties>
</file>