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13/12/2021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13/12/2021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13/12/2021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13/12/2021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13/12/2021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13/12/2021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13/12/2021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hebdomadaire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Mardi 14 Décembre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Passerelle Ibex-Nomad</a:t>
            </a:r>
            <a:endParaRPr lang="fr-FR" dirty="0"/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Modèles </a:t>
            </a:r>
            <a:r>
              <a:rPr lang="fr-FR" sz="2800" dirty="0" err="1">
                <a:solidFill>
                  <a:schemeClr val="accent4"/>
                </a:solidFill>
              </a:rPr>
              <a:t>BlackBox</a:t>
            </a:r>
            <a:endParaRPr lang="fr-FR" sz="2800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/>
                </a:solidFill>
              </a:rPr>
              <a:t>Modèles analytiques</a:t>
            </a:r>
            <a:endParaRPr lang="fr-FR" dirty="0"/>
          </a:p>
          <a:p>
            <a:pPr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Passerelle Ibex-Nomad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Fichier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cpp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spécialisé à un modèle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minibex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(besoin du chemin d’accès)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modifie la box du système avec le point de Nomad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Récupère la valeur de la fonction objectif (moyenne de la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uplo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et la loup ?) </a:t>
            </a:r>
          </a:p>
        </p:txBody>
      </p:sp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Modèles </a:t>
            </a:r>
            <a:r>
              <a:rPr lang="fr-FR" sz="2800" dirty="0" err="1">
                <a:solidFill>
                  <a:srgbClr val="2A2D46"/>
                </a:solidFill>
                <a:latin typeface="Titillium"/>
              </a:rPr>
              <a:t>Blackbox</a:t>
            </a:r>
            <a:endParaRPr lang="fr-FR" sz="2800" dirty="0">
              <a:solidFill>
                <a:srgbClr val="2A2D46"/>
              </a:solidFill>
              <a:latin typeface="Titillium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Les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wrappers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de Covid Mario et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TopTrumps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sont faits.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Les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wrappers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de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Buoy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, push et rover sont en préparation.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Réunion de test des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wrappers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le 13 janvier après-midi.</a:t>
            </a:r>
          </a:p>
        </p:txBody>
      </p:sp>
    </p:spTree>
    <p:extLst>
      <p:ext uri="{BB962C8B-B14F-4D97-AF65-F5344CB8AC3E}">
        <p14:creationId xmlns:p14="http://schemas.microsoft.com/office/powerpoint/2010/main" val="84648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Modèles analytiques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Quels modèles ajouter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Les 5 modèles EBO sont trop simplistes.</a:t>
            </a:r>
          </a:p>
        </p:txBody>
      </p:sp>
    </p:spTree>
    <p:extLst>
      <p:ext uri="{BB962C8B-B14F-4D97-AF65-F5344CB8AC3E}">
        <p14:creationId xmlns:p14="http://schemas.microsoft.com/office/powerpoint/2010/main" val="407918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231F20"/>
                </a:solidFill>
                <a:latin typeface="Titillium"/>
              </a:rPr>
              <a:t>Prochaine réunion : 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Après les vacances ? Quel </a:t>
            </a:r>
            <a:r>
              <a:rPr lang="fr-FR" sz="1800">
                <a:solidFill>
                  <a:srgbClr val="231F20"/>
                </a:solidFill>
                <a:latin typeface="Titillium"/>
              </a:rPr>
              <a:t>jour exactement ?</a:t>
            </a:r>
            <a:endParaRPr lang="fr-FR" sz="1800" b="1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217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Passerelle Ibex-Nomad</vt:lpstr>
      <vt:lpstr>Modèles Blackbox</vt:lpstr>
      <vt:lpstr>Modèles analytiques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4</cp:revision>
  <dcterms:created xsi:type="dcterms:W3CDTF">2021-09-08T11:56:17Z</dcterms:created>
  <dcterms:modified xsi:type="dcterms:W3CDTF">2021-12-13T22:05:05Z</dcterms:modified>
</cp:coreProperties>
</file>