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2A2D46"/>
    <a:srgbClr val="000000"/>
    <a:srgbClr val="E84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C41B38A-79D1-4110-A41A-9C86488F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4FEBF4-8CD4-4870-815A-E8A9D641A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CE087-26C5-4BBC-8F34-74D89AE9ACD2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FAD844-E222-4704-8E6E-97D4F6CB77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46C0A4-E395-4BC2-9686-7D4EB43452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FBA2-5D02-4A56-A5E4-55C71E070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58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FDDD6-60B5-4E40-8FBC-5A9DF80F95A8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244A-5ADA-409A-A89C-68A42180F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728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AB74-F264-442B-8223-5752BB185C6F}" type="datetime1">
              <a:rPr lang="fr-FR" smtClean="0"/>
              <a:t>22/11/2021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71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93A4-6D6D-4678-AEDC-4011DCAD0C21}" type="datetime1">
              <a:rPr lang="fr-FR" smtClean="0"/>
              <a:t>22/11/2021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8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D174-0652-4D8D-8F1F-F0E3E1D8706F}" type="datetime1">
              <a:rPr lang="fr-FR" smtClean="0"/>
              <a:t>22/11/2021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9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37CB-46D3-4A0F-B6B5-697A2C2FFA1B}" type="datetime1">
              <a:rPr lang="fr-FR" smtClean="0"/>
              <a:t>22/11/2021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2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E230-932D-4B50-B0A4-05296CC348E5}" type="datetime1">
              <a:rPr lang="fr-FR" smtClean="0"/>
              <a:t>22/11/2021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C74-03AD-48B2-890F-3031CFFF6108}" type="datetime1">
              <a:rPr lang="fr-FR" smtClean="0"/>
              <a:t>22/11/2021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9E7-C7E8-428A-B1F3-A8F2A4068421}" type="datetime1">
              <a:rPr lang="fr-FR" smtClean="0"/>
              <a:t>22/11/2021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8D16-F6B2-4F2B-889A-AD843462F7A0}" type="datetime1">
              <a:rPr lang="fr-FR" smtClean="0"/>
              <a:t>22/11/2021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85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7DCA-CB75-4BB3-A3B8-6DC72B9F1A1D}" type="datetime1">
              <a:rPr lang="fr-FR" smtClean="0"/>
              <a:t>22/11/2021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1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D36-0BDB-421F-9E7D-2851965C90E1}" type="datetime1">
              <a:rPr lang="fr-FR" smtClean="0"/>
              <a:t>22/11/2021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9490-6BD1-4074-91BD-49FDE64BEDD3}" type="datetime1">
              <a:rPr lang="fr-FR" smtClean="0"/>
              <a:t>22/11/2021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7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90000">
              <a:schemeClr val="bg1">
                <a:lumMod val="6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F4E8-C2B5-45B2-9E73-27DFB1B5B563}" type="datetime1">
              <a:rPr lang="fr-FR" smtClean="0"/>
              <a:t>22/11/2021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D97E9D-48DE-4ECB-81D4-A2988BAFF3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63" y="40682"/>
            <a:ext cx="690105" cy="5435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C0A5D3D-2247-4898-A98F-3890D6F9FB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65" y="40911"/>
            <a:ext cx="997923" cy="5433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E49A50-91A5-4226-BF76-F87D96312CB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6" y="45256"/>
            <a:ext cx="1325313" cy="5433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6F3F70-E38C-4F88-ACA5-33888306DC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29" y="40682"/>
            <a:ext cx="1325313" cy="54359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6C8936-FCEA-4F4E-8562-3782EA86AB0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44" y="40913"/>
            <a:ext cx="1086721" cy="54336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391C825-4C2C-4EC9-AAF7-B2BB0A945240}"/>
              </a:ext>
            </a:extLst>
          </p:cNvPr>
          <p:cNvSpPr txBox="1"/>
          <p:nvPr userDrawn="1"/>
        </p:nvSpPr>
        <p:spPr>
          <a:xfrm>
            <a:off x="237605" y="136525"/>
            <a:ext cx="257278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/>
                </a:solidFill>
              </a:rPr>
              <a:t>TFE Maxime Gras :</a:t>
            </a:r>
          </a:p>
          <a:p>
            <a:pPr algn="ctr"/>
            <a:r>
              <a:rPr lang="fr-FR" sz="11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constitution et test d’une bibliothèque de problème d’ingénierie</a:t>
            </a:r>
            <a:endParaRPr lang="fr-FR" sz="1100" dirty="0">
              <a:solidFill>
                <a:schemeClr val="accent4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651052B-36E9-4D0C-BA79-A0FF8ACF7EF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38" y="-111508"/>
            <a:ext cx="1542296" cy="84819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7D3F98C-EBA9-44B0-B439-91D1D0B7B6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89" y="46339"/>
            <a:ext cx="537933" cy="5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AA14-9DCF-41B4-87EE-926E85FF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FA4B63-E8C0-45B7-91B2-CD39E9C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</a:t>
            </a:fld>
            <a:endParaRPr lang="fr-FR" dirty="0"/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9DF269CF-25ED-47B0-9CEF-CBB743DC980E}"/>
              </a:ext>
            </a:extLst>
          </p:cNvPr>
          <p:cNvSpPr txBox="1">
            <a:spLocks/>
          </p:cNvSpPr>
          <p:nvPr/>
        </p:nvSpPr>
        <p:spPr>
          <a:xfrm>
            <a:off x="1524000" y="1890346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solidFill>
                  <a:schemeClr val="accent4"/>
                </a:solidFill>
              </a:rPr>
              <a:t>Réunion hebdomadaire</a:t>
            </a:r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16 Novembre à 9h30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30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85622A-308F-4FFD-8C59-F4BC3C3B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3B93E9-BD3A-475D-A970-88A60E8D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B2DDDC5-5DDF-4AF8-8303-E35E5B05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Sommaire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97AD159-FF0F-4E68-A262-A6F09F3A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307" y="1613160"/>
            <a:ext cx="454269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Généralisation de modè</a:t>
            </a:r>
            <a:r>
              <a:rPr lang="fr-FR" dirty="0">
                <a:solidFill>
                  <a:schemeClr val="accent4"/>
                </a:solidFill>
              </a:rPr>
              <a:t>le</a:t>
            </a:r>
            <a:endParaRPr lang="fr-FR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FMI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A2D46"/>
                </a:solidFill>
              </a:rPr>
              <a:t>Json</a:t>
            </a:r>
            <a:endParaRPr lang="fr-FR" dirty="0">
              <a:solidFill>
                <a:srgbClr val="2A2D46"/>
              </a:solidFill>
            </a:endParaRPr>
          </a:p>
          <a:p>
            <a:pPr lvl="1" indent="0">
              <a:buNone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Proposition de calendrier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4"/>
              </a:solidFill>
            </a:endParaRPr>
          </a:p>
          <a:p>
            <a:pPr marL="457200" indent="-457200"/>
            <a:r>
              <a:rPr lang="fr-FR" dirty="0">
                <a:solidFill>
                  <a:schemeClr val="accent4"/>
                </a:solidFill>
              </a:rPr>
              <a:t>Transformateur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05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3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1- Généralisation de la notion de modèle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FMI pour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modélica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etc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?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Doc complexe. Utilisation des .h ? Pas de .xml dans la doc.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Utilisation de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json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Portabilité facile en python. Adaptable en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minibex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57962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4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2- Proposition de calendrier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Création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template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json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et du code permettant le portage entre mi novembre et fin décembre.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Projet réseau de neurones Huawei entre fin décembre et mi janvier.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Projet Sanofi entre mi-janvier et fin janvier.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Rédaction/préparation d’un papier sur février.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Ajout de divers modèles « légers » en parallèle.</a:t>
            </a:r>
          </a:p>
        </p:txBody>
      </p:sp>
    </p:spTree>
    <p:extLst>
      <p:ext uri="{BB962C8B-B14F-4D97-AF65-F5344CB8AC3E}">
        <p14:creationId xmlns:p14="http://schemas.microsoft.com/office/powerpoint/2010/main" val="53076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5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3- Transformateur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73F782C-0F86-4430-9A48-CDDC7438BF48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Transfo Electro-Thermique :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- Besoin du catalogue des fournisseurs</a:t>
            </a: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- Quelles contraintes sont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relaxables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?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4924992-E7A2-43EB-8F21-B126B3698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95" y="2901037"/>
            <a:ext cx="3156880" cy="273596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F7D7655-4FE0-4E69-8AE7-BB88D34AC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87" y="2901037"/>
            <a:ext cx="6750201" cy="27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73DD1F-BF1A-419E-B457-AB20DFEF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C29CAD-8F65-4F69-877F-5561F90B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6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0F1B333-F2B3-4B5B-95E6-EB52F1C4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Conclusion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02CD11C-D98A-41EC-98A7-BC2D16B1176B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Validation/Modification du calendrier.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Pool de modèles « légers » (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biblio_rc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?)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b="1" dirty="0">
                <a:solidFill>
                  <a:srgbClr val="231F20"/>
                </a:solidFill>
                <a:latin typeface="Titillium"/>
              </a:rPr>
              <a:t>Prochaine réunion : 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23 Novembre 9h30</a:t>
            </a:r>
            <a:endParaRPr lang="fr-FR" sz="1800" b="1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62656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256</Words>
  <Application>Microsoft Office PowerPoint</Application>
  <PresentationFormat>Grand écran</PresentationFormat>
  <Paragraphs>50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Titillium</vt:lpstr>
      <vt:lpstr>Office Theme</vt:lpstr>
      <vt:lpstr>Présentation PowerPoint</vt:lpstr>
      <vt:lpstr>Sommaire</vt:lpstr>
      <vt:lpstr>1- Généralisation de la notion de modèle</vt:lpstr>
      <vt:lpstr>2- Proposition de calendrier</vt:lpstr>
      <vt:lpstr>3- Transformateur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Gras</dc:creator>
  <cp:lastModifiedBy>Maxime Gras</cp:lastModifiedBy>
  <cp:revision>4</cp:revision>
  <dcterms:created xsi:type="dcterms:W3CDTF">2021-09-08T11:56:17Z</dcterms:created>
  <dcterms:modified xsi:type="dcterms:W3CDTF">2021-11-22T21:55:55Z</dcterms:modified>
</cp:coreProperties>
</file>