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F20"/>
    <a:srgbClr val="2A2D46"/>
    <a:srgbClr val="000000"/>
    <a:srgbClr val="E84E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C41B38A-79D1-4110-A41A-9C86488FE2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C4FEBF4-8CD4-4870-815A-E8A9D641A6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CE087-26C5-4BBC-8F34-74D89AE9ACD2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FAD844-E222-4704-8E6E-97D4F6CB77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46C0A4-E395-4BC2-9686-7D4EB43452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3FBA2-5D02-4A56-A5E4-55C71E070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9585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FDDD6-60B5-4E40-8FBC-5A9DF80F95A8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A244A-5ADA-409A-A89C-68A42180FB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7280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A244A-5ADA-409A-A89C-68A42180FB8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585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A244A-5ADA-409A-A89C-68A42180FB8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628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A244A-5ADA-409A-A89C-68A42180FB8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447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A244A-5ADA-409A-A89C-68A42180FB8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249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A244A-5ADA-409A-A89C-68A42180FB8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1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AB74-F264-442B-8223-5752BB185C6F}" type="datetime1">
              <a:rPr lang="fr-FR" smtClean="0"/>
              <a:t>14/01/2022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171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93A4-6D6D-4678-AEDC-4011DCAD0C21}" type="datetime1">
              <a:rPr lang="fr-FR" smtClean="0"/>
              <a:t>14/01/2022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80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D174-0652-4D8D-8F1F-F0E3E1D8706F}" type="datetime1">
              <a:rPr lang="fr-FR" smtClean="0"/>
              <a:t>14/01/2022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93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337CB-46D3-4A0F-B6B5-697A2C2FFA1B}" type="datetime1">
              <a:rPr lang="fr-FR" smtClean="0"/>
              <a:t>14/01/2022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92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E230-932D-4B50-B0A4-05296CC348E5}" type="datetime1">
              <a:rPr lang="fr-FR" smtClean="0"/>
              <a:t>14/01/2022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3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6C74-03AD-48B2-890F-3031CFFF6108}" type="datetime1">
              <a:rPr lang="fr-FR" smtClean="0"/>
              <a:t>14/01/2022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08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9E7-C7E8-428A-B1F3-A8F2A4068421}" type="datetime1">
              <a:rPr lang="fr-FR" smtClean="0"/>
              <a:t>14/01/2022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84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8D16-F6B2-4F2B-889A-AD843462F7A0}" type="datetime1">
              <a:rPr lang="fr-FR" smtClean="0"/>
              <a:t>14/01/2022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85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7DCA-CB75-4BB3-A3B8-6DC72B9F1A1D}" type="datetime1">
              <a:rPr lang="fr-FR" smtClean="0"/>
              <a:t>14/01/2022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11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FD36-0BDB-421F-9E7D-2851965C90E1}" type="datetime1">
              <a:rPr lang="fr-FR" smtClean="0"/>
              <a:t>14/01/2022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6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9490-6BD1-4074-91BD-49FDE64BEDD3}" type="datetime1">
              <a:rPr lang="fr-FR" smtClean="0"/>
              <a:t>14/01/2022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74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bg1">
                <a:lumMod val="75000"/>
              </a:schemeClr>
            </a:gs>
            <a:gs pos="90000">
              <a:schemeClr val="bg1">
                <a:lumMod val="65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3F4E8-C2B5-45B2-9E73-27DFB1B5B563}" type="datetime1">
              <a:rPr lang="fr-FR" smtClean="0"/>
              <a:t>14/01/2022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AD97E9D-48DE-4ECB-81D4-A2988BAFF38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63" y="40682"/>
            <a:ext cx="690105" cy="5435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C0A5D3D-2247-4898-A98F-3890D6F9FB0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965" y="40911"/>
            <a:ext cx="997923" cy="54336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3E49A50-91A5-4226-BF76-F87D96312CB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766" y="45256"/>
            <a:ext cx="1325313" cy="54336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D6F3F70-E38C-4F88-ACA5-33888306DCF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329" y="40682"/>
            <a:ext cx="1325313" cy="543590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9A6C8936-FCEA-4F4E-8562-3782EA86AB0D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244" y="40913"/>
            <a:ext cx="1086721" cy="54336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391C825-4C2C-4EC9-AAF7-B2BB0A945240}"/>
              </a:ext>
            </a:extLst>
          </p:cNvPr>
          <p:cNvSpPr txBox="1"/>
          <p:nvPr userDrawn="1"/>
        </p:nvSpPr>
        <p:spPr>
          <a:xfrm>
            <a:off x="237605" y="136525"/>
            <a:ext cx="2572789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accent4"/>
                </a:solidFill>
              </a:rPr>
              <a:t>TFE Maxime Gras :</a:t>
            </a:r>
          </a:p>
          <a:p>
            <a:pPr algn="ctr"/>
            <a:r>
              <a:rPr lang="fr-FR" sz="11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constitution et test d’une bibliothèque de problème d’ingénierie</a:t>
            </a:r>
            <a:endParaRPr lang="fr-FR" sz="1100" dirty="0">
              <a:solidFill>
                <a:schemeClr val="accent4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651052B-36E9-4D0C-BA79-A0FF8ACF7EF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838" y="-111508"/>
            <a:ext cx="1542296" cy="84819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7D3F98C-EBA9-44B0-B439-91D1D0B7B63E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389" y="46339"/>
            <a:ext cx="537933" cy="53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5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EDAA14-9DCF-41B4-87EE-926E85FF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FA4B63-E8C0-45B7-91B2-CD39E9C1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1</a:t>
            </a:fld>
            <a:endParaRPr lang="fr-FR" dirty="0"/>
          </a:p>
        </p:txBody>
      </p:sp>
      <p:sp>
        <p:nvSpPr>
          <p:cNvPr id="8" name="Titre 2">
            <a:extLst>
              <a:ext uri="{FF2B5EF4-FFF2-40B4-BE49-F238E27FC236}">
                <a16:creationId xmlns:a16="http://schemas.microsoft.com/office/drawing/2014/main" id="{9DF269CF-25ED-47B0-9CEF-CBB743DC980E}"/>
              </a:ext>
            </a:extLst>
          </p:cNvPr>
          <p:cNvSpPr txBox="1">
            <a:spLocks/>
          </p:cNvSpPr>
          <p:nvPr/>
        </p:nvSpPr>
        <p:spPr>
          <a:xfrm>
            <a:off x="1524000" y="1890346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2AF2A"/>
                </a:solidFill>
                <a:latin typeface="Titillium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>
                <a:solidFill>
                  <a:schemeClr val="accent4"/>
                </a:solidFill>
              </a:rPr>
              <a:t>Réunion Hebdomadaire</a:t>
            </a:r>
          </a:p>
          <a:p>
            <a:pPr algn="ctr"/>
            <a:r>
              <a:rPr lang="fr-FR" dirty="0">
                <a:solidFill>
                  <a:schemeClr val="accent4"/>
                </a:solidFill>
              </a:rPr>
              <a:t>Lundi 17 Janvier 9h30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630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85622A-308F-4FFD-8C59-F4BC3C3B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3B93E9-BD3A-475D-A970-88A60E8D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2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B2DDDC5-5DDF-4AF8-8303-E35E5B05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/>
          <a:lstStyle/>
          <a:p>
            <a:r>
              <a:rPr lang="fr-FR" dirty="0">
                <a:solidFill>
                  <a:srgbClr val="E84E0F"/>
                </a:solidFill>
                <a:latin typeface="Titillium"/>
              </a:rPr>
              <a:t>Sommaire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97AD159-FF0F-4E68-A262-A6F09F3AB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307" y="1613160"/>
            <a:ext cx="4542693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accent4"/>
                </a:solidFill>
              </a:rPr>
              <a:t>Passerelle Ibex</a:t>
            </a:r>
            <a:endParaRPr lang="fr-FR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2D46"/>
                </a:solidFill>
              </a:rPr>
              <a:t>Concept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2D46"/>
                </a:solidFill>
              </a:rPr>
              <a:t>Etat</a:t>
            </a:r>
          </a:p>
          <a:p>
            <a:pPr lvl="1" indent="0">
              <a:buNone/>
            </a:pP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accent4"/>
                </a:solidFill>
              </a:rPr>
              <a:t>BlackBox</a:t>
            </a:r>
            <a:r>
              <a:rPr lang="fr-FR" sz="2800" dirty="0">
                <a:solidFill>
                  <a:schemeClr val="accent4"/>
                </a:solidFill>
              </a:rPr>
              <a:t> Réseau de Neurones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2D46"/>
                </a:solidFill>
              </a:rPr>
              <a:t>Concept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2D46"/>
                </a:solidFill>
              </a:rPr>
              <a:t>Etat</a:t>
            </a:r>
          </a:p>
          <a:p>
            <a:pPr marL="914400" lvl="1" indent="-457200"/>
            <a:endParaRPr lang="fr-FR" dirty="0">
              <a:solidFill>
                <a:schemeClr val="accent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/>
                </a:solidFill>
              </a:rPr>
              <a:t>Autres tâches</a:t>
            </a:r>
            <a:endParaRPr lang="fr-FR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B45A845-1F81-4249-B709-90AA48A6EF99}"/>
              </a:ext>
            </a:extLst>
          </p:cNvPr>
          <p:cNvSpPr txBox="1">
            <a:spLocks/>
          </p:cNvSpPr>
          <p:nvPr/>
        </p:nvSpPr>
        <p:spPr>
          <a:xfrm>
            <a:off x="6096000" y="1613160"/>
            <a:ext cx="45426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805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AC7364-5365-4B80-B20A-6384AEB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8283EB-1DD4-4E2D-B917-3352ED6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3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CC883DE-291F-482D-9ADC-CE45A95A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2A2D46"/>
                </a:solidFill>
                <a:latin typeface="Titillium"/>
              </a:rPr>
              <a:t>Passerelle Ibex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B326D5A-3C1B-470C-BC9F-DE04E43CBC54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Concept :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19DEDCA-3D9F-47A3-89A6-E0F8CBCDD65E}"/>
              </a:ext>
            </a:extLst>
          </p:cNvPr>
          <p:cNvSpPr txBox="1"/>
          <p:nvPr/>
        </p:nvSpPr>
        <p:spPr>
          <a:xfrm>
            <a:off x="2008413" y="2967335"/>
            <a:ext cx="2048066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/>
              <a:t>MiNomad.py</a:t>
            </a:r>
          </a:p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BFB1B44-CA7A-488B-A556-F4D8FD4E1463}"/>
              </a:ext>
            </a:extLst>
          </p:cNvPr>
          <p:cNvSpPr txBox="1"/>
          <p:nvPr/>
        </p:nvSpPr>
        <p:spPr>
          <a:xfrm>
            <a:off x="5071967" y="1615265"/>
            <a:ext cx="2048066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/>
              <a:t>LecteurJson.py</a:t>
            </a:r>
          </a:p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651E429-9B89-4718-B433-31DC1A582798}"/>
              </a:ext>
            </a:extLst>
          </p:cNvPr>
          <p:cNvSpPr txBox="1"/>
          <p:nvPr/>
        </p:nvSpPr>
        <p:spPr>
          <a:xfrm>
            <a:off x="8135523" y="2967335"/>
            <a:ext cx="2048066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/>
              <a:t>PasserelleIbex.cpp</a:t>
            </a:r>
          </a:p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F0ACEA-B146-417B-9781-FA3A1737671E}"/>
              </a:ext>
            </a:extLst>
          </p:cNvPr>
          <p:cNvSpPr txBox="1"/>
          <p:nvPr/>
        </p:nvSpPr>
        <p:spPr>
          <a:xfrm>
            <a:off x="10385" y="2967335"/>
            <a:ext cx="1445191" cy="37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Modele.json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DA39413-0B02-41D6-AEC1-6BDD04F03EA7}"/>
              </a:ext>
            </a:extLst>
          </p:cNvPr>
          <p:cNvSpPr txBox="1"/>
          <p:nvPr/>
        </p:nvSpPr>
        <p:spPr>
          <a:xfrm>
            <a:off x="0" y="3540646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Modele.mbx</a:t>
            </a:r>
            <a:endParaRPr lang="fr-FR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6C55B69-05B5-432C-BC11-81DBBA8DE38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455576" y="3156844"/>
            <a:ext cx="5528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07E7FE26-B25A-48D4-B9E3-A02CC9721341}"/>
              </a:ext>
            </a:extLst>
          </p:cNvPr>
          <p:cNvCxnSpPr>
            <a:cxnSpLocks/>
          </p:cNvCxnSpPr>
          <p:nvPr/>
        </p:nvCxnSpPr>
        <p:spPr>
          <a:xfrm>
            <a:off x="1455576" y="3701130"/>
            <a:ext cx="5528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68C88C8-1651-487C-A651-DC93472C202B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056478" y="2076930"/>
            <a:ext cx="1015489" cy="10799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ADAF702-69FB-44EA-8FBE-71EBA27944FA}"/>
              </a:ext>
            </a:extLst>
          </p:cNvPr>
          <p:cNvCxnSpPr>
            <a:cxnSpLocks/>
          </p:cNvCxnSpPr>
          <p:nvPr/>
        </p:nvCxnSpPr>
        <p:spPr>
          <a:xfrm>
            <a:off x="4056478" y="3701130"/>
            <a:ext cx="40969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394098E1-ED49-4271-B3AD-C1AF80A1449A}"/>
              </a:ext>
            </a:extLst>
          </p:cNvPr>
          <p:cNvSpPr txBox="1"/>
          <p:nvPr/>
        </p:nvSpPr>
        <p:spPr>
          <a:xfrm>
            <a:off x="3316004" y="2115324"/>
            <a:ext cx="1445191" cy="37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Modele.json</a:t>
            </a:r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2124107-4F0E-4F9B-924F-A6401D4A8C28}"/>
              </a:ext>
            </a:extLst>
          </p:cNvPr>
          <p:cNvSpPr txBox="1"/>
          <p:nvPr/>
        </p:nvSpPr>
        <p:spPr>
          <a:xfrm>
            <a:off x="6074074" y="3788595"/>
            <a:ext cx="2048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Modele.mbx</a:t>
            </a:r>
            <a:r>
              <a:rPr lang="fr-FR" dirty="0"/>
              <a:t> + infos complémentaires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775ED6DB-8E7B-4C40-9493-57253CFBBE4D}"/>
              </a:ext>
            </a:extLst>
          </p:cNvPr>
          <p:cNvCxnSpPr>
            <a:cxnSpLocks/>
          </p:cNvCxnSpPr>
          <p:nvPr/>
        </p:nvCxnSpPr>
        <p:spPr>
          <a:xfrm flipV="1">
            <a:off x="5611839" y="3725312"/>
            <a:ext cx="0" cy="6328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765CC51C-675F-4E89-88B3-0BEEBB44A041}"/>
              </a:ext>
            </a:extLst>
          </p:cNvPr>
          <p:cNvSpPr txBox="1"/>
          <p:nvPr/>
        </p:nvSpPr>
        <p:spPr>
          <a:xfrm>
            <a:off x="5247947" y="4382379"/>
            <a:ext cx="72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Input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081C8B8-B2ED-4FA4-9F5B-C2D67138BE52}"/>
              </a:ext>
            </a:extLst>
          </p:cNvPr>
          <p:cNvSpPr txBox="1"/>
          <p:nvPr/>
        </p:nvSpPr>
        <p:spPr>
          <a:xfrm>
            <a:off x="7736859" y="1600185"/>
            <a:ext cx="2048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Modele.mbx</a:t>
            </a:r>
            <a:r>
              <a:rPr lang="fr-FR" dirty="0"/>
              <a:t> + infos complémentaires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7D932900-2424-4ECF-B096-4F4F8D160EB0}"/>
              </a:ext>
            </a:extLst>
          </p:cNvPr>
          <p:cNvCxnSpPr>
            <a:cxnSpLocks/>
          </p:cNvCxnSpPr>
          <p:nvPr/>
        </p:nvCxnSpPr>
        <p:spPr>
          <a:xfrm>
            <a:off x="7165124" y="2109631"/>
            <a:ext cx="988276" cy="1063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0E4F5B5A-889E-4D26-A711-8AF0395898CA}"/>
              </a:ext>
            </a:extLst>
          </p:cNvPr>
          <p:cNvSpPr txBox="1"/>
          <p:nvPr/>
        </p:nvSpPr>
        <p:spPr>
          <a:xfrm>
            <a:off x="10160496" y="3035188"/>
            <a:ext cx="158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Optimisation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8FCB4E8B-A024-415D-AFAE-B5EFD661F60F}"/>
              </a:ext>
            </a:extLst>
          </p:cNvPr>
          <p:cNvCxnSpPr>
            <a:cxnSpLocks/>
          </p:cNvCxnSpPr>
          <p:nvPr/>
        </p:nvCxnSpPr>
        <p:spPr>
          <a:xfrm>
            <a:off x="10183589" y="3453480"/>
            <a:ext cx="1293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62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AC7364-5365-4B80-B20A-6384AEB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8283EB-1DD4-4E2D-B917-3352ED6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4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CC883DE-291F-482D-9ADC-CE45A95A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2A2D46"/>
                </a:solidFill>
                <a:latin typeface="Titillium"/>
              </a:rPr>
              <a:t>Passerelle Ibex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B326D5A-3C1B-470C-BC9F-DE04E43CBC54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Etat :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	- LecteurJson.py : fonctionnel et testé avec l’architecture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json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corrigée par Raphaël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	- PasserelleIbex.cpp : fonctionnel et testé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	- MiNomad.py : En cours de codage. Réunion mardi 18 janvier avec Dominique.</a:t>
            </a: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r>
              <a:rPr lang="fr-FR" sz="1800" dirty="0">
                <a:solidFill>
                  <a:srgbClr val="231F20"/>
                </a:solidFill>
                <a:latin typeface="Titillium"/>
              </a:rPr>
              <a:t>	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</p:txBody>
      </p:sp>
    </p:spTree>
    <p:extLst>
      <p:ext uri="{BB962C8B-B14F-4D97-AF65-F5344CB8AC3E}">
        <p14:creationId xmlns:p14="http://schemas.microsoft.com/office/powerpoint/2010/main" val="253178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AC7364-5365-4B80-B20A-6384AEB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8283EB-1DD4-4E2D-B917-3352ED6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5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CC883DE-291F-482D-9ADC-CE45A95A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>
            <a:normAutofit/>
          </a:bodyPr>
          <a:lstStyle/>
          <a:p>
            <a:r>
              <a:rPr lang="fr-FR" sz="2800" dirty="0" err="1">
                <a:solidFill>
                  <a:srgbClr val="2A2D46"/>
                </a:solidFill>
                <a:latin typeface="Titillium"/>
              </a:rPr>
              <a:t>BlackBox</a:t>
            </a:r>
            <a:r>
              <a:rPr lang="fr-FR" sz="2800" dirty="0">
                <a:solidFill>
                  <a:srgbClr val="2A2D46"/>
                </a:solidFill>
                <a:latin typeface="Titillium"/>
              </a:rPr>
              <a:t> Réseau de Neurones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B326D5A-3C1B-470C-BC9F-DE04E43CBC54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Concept :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Tri d’images (chiffres de 0 à 9) via réseau de neurones.</a:t>
            </a:r>
          </a:p>
          <a:p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r>
              <a:rPr lang="fr-FR" sz="1800" dirty="0">
                <a:solidFill>
                  <a:srgbClr val="231F20"/>
                </a:solidFill>
                <a:latin typeface="Titillium"/>
              </a:rPr>
              <a:t>Optimisation sur les hyperparamètres en maximisant le taux de réussite.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Création d’un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wrapper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qui crée le réseau voulu (couches, type de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RdN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etc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) et ensuite optimise les hyperparamètres (fonctions d’activation, entrées-sorties des couches cachées).</a:t>
            </a: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r>
              <a:rPr lang="fr-FR" sz="1800" dirty="0">
                <a:solidFill>
                  <a:srgbClr val="231F20"/>
                </a:solidFill>
                <a:latin typeface="Titillium"/>
              </a:rPr>
              <a:t>	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</p:txBody>
      </p:sp>
    </p:spTree>
    <p:extLst>
      <p:ext uri="{BB962C8B-B14F-4D97-AF65-F5344CB8AC3E}">
        <p14:creationId xmlns:p14="http://schemas.microsoft.com/office/powerpoint/2010/main" val="1616479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AC7364-5365-4B80-B20A-6384AEB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8283EB-1DD4-4E2D-B917-3352ED6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6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CC883DE-291F-482D-9ADC-CE45A95A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>
            <a:normAutofit/>
          </a:bodyPr>
          <a:lstStyle/>
          <a:p>
            <a:r>
              <a:rPr lang="fr-FR" sz="2800" dirty="0" err="1">
                <a:solidFill>
                  <a:srgbClr val="2A2D46"/>
                </a:solidFill>
                <a:latin typeface="Titillium"/>
              </a:rPr>
              <a:t>BlackBox</a:t>
            </a:r>
            <a:r>
              <a:rPr lang="fr-FR" sz="2800" dirty="0">
                <a:solidFill>
                  <a:srgbClr val="2A2D46"/>
                </a:solidFill>
                <a:latin typeface="Titillium"/>
              </a:rPr>
              <a:t> Réseau de Neurones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B326D5A-3C1B-470C-BC9F-DE04E43CBC54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Etat :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	- 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Wrapper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codé et marche NORMALEMENT.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	- Test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surspendus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à l’installation de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Cuda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sur WSL2</a:t>
            </a: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r>
              <a:rPr lang="fr-FR" sz="1800" dirty="0">
                <a:solidFill>
                  <a:srgbClr val="231F20"/>
                </a:solidFill>
                <a:latin typeface="Titillium"/>
              </a:rPr>
              <a:t>	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</p:txBody>
      </p:sp>
    </p:spTree>
    <p:extLst>
      <p:ext uri="{BB962C8B-B14F-4D97-AF65-F5344CB8AC3E}">
        <p14:creationId xmlns:p14="http://schemas.microsoft.com/office/powerpoint/2010/main" val="404199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AC7364-5365-4B80-B20A-6384AEB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8283EB-1DD4-4E2D-B917-3352ED6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7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CC883DE-291F-482D-9ADC-CE45A95A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2A2D46"/>
                </a:solidFill>
                <a:latin typeface="Titillium"/>
              </a:rPr>
              <a:t>Autres tâches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B326D5A-3C1B-470C-BC9F-DE04E43CBC54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 err="1">
                <a:solidFill>
                  <a:srgbClr val="231F20"/>
                </a:solidFill>
                <a:latin typeface="Titillium"/>
              </a:rPr>
              <a:t>Buoy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: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	En cours. Comment tests dépendent de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matlab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.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Rédaction du rapport :</a:t>
            </a: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	</a:t>
            </a: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	En attente.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Maitrise :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	Papiers en cours (et chronophages).</a:t>
            </a: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r>
              <a:rPr lang="fr-FR" sz="1800" dirty="0">
                <a:solidFill>
                  <a:srgbClr val="231F20"/>
                </a:solidFill>
                <a:latin typeface="Titillium"/>
              </a:rPr>
              <a:t>	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</p:txBody>
      </p:sp>
    </p:spTree>
    <p:extLst>
      <p:ext uri="{BB962C8B-B14F-4D97-AF65-F5344CB8AC3E}">
        <p14:creationId xmlns:p14="http://schemas.microsoft.com/office/powerpoint/2010/main" val="239128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73DD1F-BF1A-419E-B457-AB20DFEF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C29CAD-8F65-4F69-877F-5561F90B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8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F0F1B333-F2B3-4B5B-95E6-EB52F1C4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/>
          <a:lstStyle/>
          <a:p>
            <a:r>
              <a:rPr lang="fr-FR" dirty="0">
                <a:solidFill>
                  <a:srgbClr val="E84E0F"/>
                </a:solidFill>
                <a:latin typeface="Titillium"/>
              </a:rPr>
              <a:t>Conclusion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02CD11C-D98A-41EC-98A7-BC2D16B1176B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D’ici la prochaine réunion :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	-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Wrapper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testé avec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cuda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.</a:t>
            </a: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r>
              <a:rPr lang="fr-FR" sz="1800" dirty="0">
                <a:solidFill>
                  <a:srgbClr val="231F20"/>
                </a:solidFill>
                <a:latin typeface="Titillium"/>
              </a:rPr>
              <a:t>	- Avancement sur la passerelle.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	- Avancement sur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Buoy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et la rédaction.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b="1" dirty="0">
                <a:solidFill>
                  <a:srgbClr val="231F20"/>
                </a:solidFill>
                <a:latin typeface="Titillium"/>
              </a:rPr>
              <a:t>Prochaine réunion : 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Mardi 25 Janvier</a:t>
            </a:r>
            <a:endParaRPr lang="fr-FR" sz="1800" b="1" dirty="0">
              <a:solidFill>
                <a:srgbClr val="231F20"/>
              </a:solidFill>
              <a:latin typeface="Titillium"/>
            </a:endParaRPr>
          </a:p>
        </p:txBody>
      </p:sp>
    </p:spTree>
    <p:extLst>
      <p:ext uri="{BB962C8B-B14F-4D97-AF65-F5344CB8AC3E}">
        <p14:creationId xmlns:p14="http://schemas.microsoft.com/office/powerpoint/2010/main" val="626564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402</Words>
  <Application>Microsoft Office PowerPoint</Application>
  <PresentationFormat>Grand écran</PresentationFormat>
  <Paragraphs>89</Paragraphs>
  <Slides>8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Titillium</vt:lpstr>
      <vt:lpstr>Office Theme</vt:lpstr>
      <vt:lpstr>Présentation PowerPoint</vt:lpstr>
      <vt:lpstr>Sommaire</vt:lpstr>
      <vt:lpstr>Passerelle Ibex</vt:lpstr>
      <vt:lpstr>Passerelle Ibex</vt:lpstr>
      <vt:lpstr>BlackBox Réseau de Neurones</vt:lpstr>
      <vt:lpstr>BlackBox Réseau de Neurones</vt:lpstr>
      <vt:lpstr>Autres tâches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Gras</dc:creator>
  <cp:lastModifiedBy>Maxime Gras</cp:lastModifiedBy>
  <cp:revision>10</cp:revision>
  <dcterms:created xsi:type="dcterms:W3CDTF">2021-09-08T11:56:17Z</dcterms:created>
  <dcterms:modified xsi:type="dcterms:W3CDTF">2022-01-14T20:50:14Z</dcterms:modified>
</cp:coreProperties>
</file>