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01/11/2021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01/11/2021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01/11/2021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01/11/2021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01/11/2021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01/11/2021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01/11/2021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d’avancement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 Novembre à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Point sur l’ensemble des modèles donnés.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Modèles faits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Modèles restants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Modèle du transformateur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Electro-thermique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Pertes Capitalisées</a:t>
            </a:r>
          </a:p>
          <a:p>
            <a:pPr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Point sur les modèles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9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Modèles faits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 MAPS : Code implémenté en Nomad et Ibex. Testé avec un point référence.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 Bobine : Code implémenté en Nomad et Ibex. Testé avec un point référence.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 I-Beam : Code implémenté en Nomad et Ibex. Pas de point de référence fourni.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 COVID : Code implémenté en Nomad. Testé avec un point de référence.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 Transfo Electro-thermique :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cf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section dédiée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 Transfo Pertes Capitalisées :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cf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section dédiée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Modèles restant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Dossier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biblio_rc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Quel modèle ? Doublons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LEEP : autres modèles de transformateurs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 Canette : Pas de doc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425438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Modèle du transformateur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75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7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Transformateur Electro-Thermique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Code Nomad et Ibex fait et le plus léger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Les contraintes sont trop fortes pour trouver un point faisable (NOMAD) ou permettre la convergence (Ibex).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Possibilités : réduire les contraintes ? Passer en valeurs discrètes (besoin du catalogue) ?</a:t>
            </a:r>
          </a:p>
        </p:txBody>
      </p:sp>
    </p:spTree>
    <p:extLst>
      <p:ext uri="{BB962C8B-B14F-4D97-AF65-F5344CB8AC3E}">
        <p14:creationId xmlns:p14="http://schemas.microsoft.com/office/powerpoint/2010/main" val="64379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8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Transformateur Pertes Capitalisées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Document de A.B. Crompton incohérent avec les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words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fournis.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Utilité des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pdfs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fournis (autre que sources).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Autres modèles de transformateurs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302237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Quels modèles pour la suite ?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</a:t>
            </a:r>
            <a:r>
              <a:rPr lang="fr-FR" sz="1800">
                <a:solidFill>
                  <a:srgbClr val="231F20"/>
                </a:solidFill>
                <a:latin typeface="Titillium"/>
              </a:rPr>
              <a:t>9 Novembre à 9h30</a:t>
            </a: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377</Words>
  <Application>Microsoft Office PowerPoint</Application>
  <PresentationFormat>Grand écran</PresentationFormat>
  <Paragraphs>65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Présentation PowerPoint</vt:lpstr>
      <vt:lpstr>Modèles faits</vt:lpstr>
      <vt:lpstr>Modèles restant</vt:lpstr>
      <vt:lpstr>Présentation PowerPoint</vt:lpstr>
      <vt:lpstr>Transformateur Electro-Thermique</vt:lpstr>
      <vt:lpstr>Transformateur Pertes Capitalisées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3</cp:revision>
  <dcterms:created xsi:type="dcterms:W3CDTF">2021-09-08T11:56:17Z</dcterms:created>
  <dcterms:modified xsi:type="dcterms:W3CDTF">2021-11-01T20:37:40Z</dcterms:modified>
</cp:coreProperties>
</file>