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31F20"/>
    <a:srgbClr val="2A2D46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01/02/2022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Mercredi 2 février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Passerelle Ibex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GitHub</a:t>
            </a:r>
            <a:endParaRPr lang="fr-FR" dirty="0"/>
          </a:p>
          <a:p>
            <a:pPr lvl="1" indent="0">
              <a:buNone/>
            </a:pPr>
            <a:endParaRPr lang="fr-FR" dirty="0">
              <a:solidFill>
                <a:srgbClr val="2A2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1A8AAE-7D87-430D-B0F4-25B7448A15BC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Concept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AC7787-8EEB-485F-AFCD-815B5DE4E5D1}"/>
              </a:ext>
            </a:extLst>
          </p:cNvPr>
          <p:cNvSpPr txBox="1"/>
          <p:nvPr/>
        </p:nvSpPr>
        <p:spPr>
          <a:xfrm>
            <a:off x="2008413" y="296733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MiNomad.py</a:t>
            </a:r>
          </a:p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12AC24-E545-45AC-933B-B7CEE9CC1E10}"/>
              </a:ext>
            </a:extLst>
          </p:cNvPr>
          <p:cNvSpPr txBox="1"/>
          <p:nvPr/>
        </p:nvSpPr>
        <p:spPr>
          <a:xfrm>
            <a:off x="5071967" y="296733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Lecteurs.py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6F46EC-9571-4392-ADCF-730E14E70CC3}"/>
              </a:ext>
            </a:extLst>
          </p:cNvPr>
          <p:cNvSpPr txBox="1"/>
          <p:nvPr/>
        </p:nvSpPr>
        <p:spPr>
          <a:xfrm>
            <a:off x="8153400" y="2967335"/>
            <a:ext cx="20480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PasserelleIbex.cpp</a:t>
            </a:r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2BB00C-F4E2-41DC-A2C3-854263D201A3}"/>
              </a:ext>
            </a:extLst>
          </p:cNvPr>
          <p:cNvSpPr txBox="1"/>
          <p:nvPr/>
        </p:nvSpPr>
        <p:spPr>
          <a:xfrm>
            <a:off x="44513" y="3247253"/>
            <a:ext cx="1445191" cy="37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Mbx</a:t>
            </a:r>
            <a:r>
              <a:rPr lang="fr-FR" dirty="0"/>
              <a:t> ou </a:t>
            </a:r>
            <a:r>
              <a:rPr lang="fr-FR" dirty="0" err="1"/>
              <a:t>Json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0145F56-EF1E-43AF-A209-9E98F5F2EDC9}"/>
              </a:ext>
            </a:extLst>
          </p:cNvPr>
          <p:cNvCxnSpPr>
            <a:cxnSpLocks/>
          </p:cNvCxnSpPr>
          <p:nvPr/>
        </p:nvCxnSpPr>
        <p:spPr>
          <a:xfrm>
            <a:off x="1455576" y="3436762"/>
            <a:ext cx="5528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EE197FF-E8C0-4406-B95D-69DC908AEF7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56479" y="3429000"/>
            <a:ext cx="10154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D9F7C46-01F7-4895-8FCF-B886F1E2D44C}"/>
              </a:ext>
            </a:extLst>
          </p:cNvPr>
          <p:cNvSpPr txBox="1"/>
          <p:nvPr/>
        </p:nvSpPr>
        <p:spPr>
          <a:xfrm>
            <a:off x="5071967" y="4029164"/>
            <a:ext cx="204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Lit le fichier pour créer param si non donné puis lance </a:t>
            </a:r>
            <a:r>
              <a:rPr lang="fr-FR" dirty="0" err="1"/>
              <a:t>optim</a:t>
            </a:r>
            <a:r>
              <a:rPr lang="fr-FR" dirty="0"/>
              <a:t> avec </a:t>
            </a:r>
            <a:r>
              <a:rPr lang="fr-FR" dirty="0" err="1"/>
              <a:t>PasserelleIbex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8A191DC-96A9-4EC4-8C78-17EA1BD0F6F3}"/>
              </a:ext>
            </a:extLst>
          </p:cNvPr>
          <p:cNvCxnSpPr>
            <a:cxnSpLocks/>
          </p:cNvCxnSpPr>
          <p:nvPr/>
        </p:nvCxnSpPr>
        <p:spPr>
          <a:xfrm flipV="1">
            <a:off x="3064579" y="3909978"/>
            <a:ext cx="0" cy="632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CA81284-0B0A-404A-9901-1368D2B4CE89}"/>
              </a:ext>
            </a:extLst>
          </p:cNvPr>
          <p:cNvSpPr txBox="1"/>
          <p:nvPr/>
        </p:nvSpPr>
        <p:spPr>
          <a:xfrm>
            <a:off x="2040548" y="4598483"/>
            <a:ext cx="204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Fichier param (facultatif)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2173BC2-C77D-42C3-8B1E-46D08501C361}"/>
              </a:ext>
            </a:extLst>
          </p:cNvPr>
          <p:cNvSpPr txBox="1"/>
          <p:nvPr/>
        </p:nvSpPr>
        <p:spPr>
          <a:xfrm>
            <a:off x="8325626" y="1563314"/>
            <a:ext cx="17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entrée avec </a:t>
            </a:r>
            <a:r>
              <a:rPr lang="fr-FR" dirty="0" err="1"/>
              <a:t>argv</a:t>
            </a:r>
            <a:r>
              <a:rPr lang="fr-FR" dirty="0"/>
              <a:t>[1]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1D6F745-936A-4254-96E9-901598B41C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177433" y="3890665"/>
            <a:ext cx="0" cy="652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12B4985-6E16-46DA-AA06-460C1C2E42DD}"/>
              </a:ext>
            </a:extLst>
          </p:cNvPr>
          <p:cNvCxnSpPr>
            <a:cxnSpLocks/>
          </p:cNvCxnSpPr>
          <p:nvPr/>
        </p:nvCxnSpPr>
        <p:spPr>
          <a:xfrm>
            <a:off x="9177432" y="2347072"/>
            <a:ext cx="0" cy="652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FC665A9-AF99-4574-B505-2799C9A59F7D}"/>
              </a:ext>
            </a:extLst>
          </p:cNvPr>
          <p:cNvSpPr txBox="1"/>
          <p:nvPr/>
        </p:nvSpPr>
        <p:spPr>
          <a:xfrm>
            <a:off x="8325626" y="4589761"/>
            <a:ext cx="17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Cout valeur de </a:t>
            </a:r>
            <a:r>
              <a:rPr lang="fr-FR" dirty="0" err="1"/>
              <a:t>fobj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C327A03-54C8-4E42-A02F-66AA8D6260C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0201466" y="3429000"/>
            <a:ext cx="36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4D38F9F-7EEF-4CD8-9BDB-50984B742F25}"/>
              </a:ext>
            </a:extLst>
          </p:cNvPr>
          <p:cNvSpPr txBox="1"/>
          <p:nvPr/>
        </p:nvSpPr>
        <p:spPr>
          <a:xfrm>
            <a:off x="10488387" y="3229398"/>
            <a:ext cx="1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Nomad2ibex.txt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2E3D2E-B87C-465E-BEE4-CBD9BB3D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4" y="1613160"/>
            <a:ext cx="5553850" cy="1819529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77054DD-C10E-412B-8525-2EDC27B2B2B3}"/>
              </a:ext>
            </a:extLst>
          </p:cNvPr>
          <p:cNvSpPr/>
          <p:nvPr/>
        </p:nvSpPr>
        <p:spPr>
          <a:xfrm>
            <a:off x="7098632" y="2522924"/>
            <a:ext cx="4122373" cy="181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42B3B-972A-40C5-AC65-F359C7EBCBDD}"/>
              </a:ext>
            </a:extLst>
          </p:cNvPr>
          <p:cNvSpPr/>
          <p:nvPr/>
        </p:nvSpPr>
        <p:spPr>
          <a:xfrm>
            <a:off x="8327858" y="2700626"/>
            <a:ext cx="1130969" cy="10828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69917285-0DAE-40D3-8CE5-224301CE44F6}"/>
              </a:ext>
            </a:extLst>
          </p:cNvPr>
          <p:cNvSpPr/>
          <p:nvPr/>
        </p:nvSpPr>
        <p:spPr>
          <a:xfrm>
            <a:off x="8422105" y="3429000"/>
            <a:ext cx="188495" cy="19805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écision 25">
            <a:extLst>
              <a:ext uri="{FF2B5EF4-FFF2-40B4-BE49-F238E27FC236}">
                <a16:creationId xmlns:a16="http://schemas.microsoft.com/office/drawing/2014/main" id="{95C38DD7-A531-4244-9580-B564BAAFEE7B}"/>
              </a:ext>
            </a:extLst>
          </p:cNvPr>
          <p:cNvSpPr/>
          <p:nvPr/>
        </p:nvSpPr>
        <p:spPr>
          <a:xfrm>
            <a:off x="8799094" y="3143018"/>
            <a:ext cx="188495" cy="198057"/>
          </a:xfrm>
          <a:prstGeom prst="flowChartDecision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9BA647-DD50-4F22-84DC-A14CEC874F25}"/>
              </a:ext>
            </a:extLst>
          </p:cNvPr>
          <p:cNvSpPr txBox="1"/>
          <p:nvPr/>
        </p:nvSpPr>
        <p:spPr>
          <a:xfrm>
            <a:off x="8985585" y="2918880"/>
            <a:ext cx="179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 approchée (égalité violée)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EF8A766-19E9-43B4-A75A-DFFFA2EE7FD0}"/>
              </a:ext>
            </a:extLst>
          </p:cNvPr>
          <p:cNvSpPr txBox="1"/>
          <p:nvPr/>
        </p:nvSpPr>
        <p:spPr>
          <a:xfrm>
            <a:off x="8516352" y="3502064"/>
            <a:ext cx="171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 réelle (égalité respectée)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F071A9-1AAC-41B0-B3F1-5C79C09CD5DC}"/>
              </a:ext>
            </a:extLst>
          </p:cNvPr>
          <p:cNvSpPr txBox="1"/>
          <p:nvPr/>
        </p:nvSpPr>
        <p:spPr>
          <a:xfrm>
            <a:off x="9409219" y="2331294"/>
            <a:ext cx="174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FFC000"/>
                </a:solidFill>
              </a:rPr>
              <a:t>Effet du </a:t>
            </a:r>
            <a:r>
              <a:rPr lang="fr-FR" i="1" dirty="0" err="1">
                <a:solidFill>
                  <a:srgbClr val="FFC000"/>
                </a:solidFill>
              </a:rPr>
              <a:t>inflate</a:t>
            </a:r>
            <a:endParaRPr lang="fr-FR" i="1" dirty="0">
              <a:solidFill>
                <a:srgbClr val="FFC000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D2843400-30FB-4335-9867-55E0C80EA051}"/>
              </a:ext>
            </a:extLst>
          </p:cNvPr>
          <p:cNvSpPr txBox="1">
            <a:spLocks/>
          </p:cNvSpPr>
          <p:nvPr/>
        </p:nvSpPr>
        <p:spPr>
          <a:xfrm>
            <a:off x="817115" y="3825229"/>
            <a:ext cx="5278885" cy="240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Donner la possibilité de désactiver le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inflate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en cas d’absence de contraintes d’égalité ? 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139000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GitHub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AE59775-A8B4-45E4-846D-ACE1E84ACA7F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Constitution d’un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github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en plus du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Un projet par modèle pour coller avec la bibliothèque (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solar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).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On conserve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car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github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ne contiendrait que les modèles.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89097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Prochaine réunion planifiée par doodle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Plan du rapport de stage ok ?</a:t>
            </a: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236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Passerelle Ibex</vt:lpstr>
      <vt:lpstr>Passerelle Ibex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4</cp:revision>
  <dcterms:created xsi:type="dcterms:W3CDTF">2021-09-08T11:56:17Z</dcterms:created>
  <dcterms:modified xsi:type="dcterms:W3CDTF">2022-02-01T21:40:01Z</dcterms:modified>
</cp:coreProperties>
</file>