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3" r:id="rId5"/>
    <p:sldId id="259" r:id="rId6"/>
    <p:sldId id="262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20/09/2021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20/09/2021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20/09/2021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20/09/2021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d’avancement et de travail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Mardi 21 septembre, 15h-17h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70545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Avancement des modèles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Synthèse du MAPS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Modèle de Transformateur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Modèle France COVID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Entrées - Sorties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Réunion de travail</a:t>
            </a:r>
          </a:p>
          <a:p>
            <a:pPr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Autres Modèles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9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Fiche synthèse du moteur MAPS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2411078"/>
            <a:ext cx="4534066" cy="2035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en conclut donc qu’Ibex est, comme prévu, plus adapté à ce type de problème. On nuancera quand même en soulignant que le problème dispose d’un modèle explicite et pas d’une fonction boite noire pour lesquels NOMAD est plus adapté.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68BBA8B-A39A-428C-B5A9-209491C5F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10329"/>
              </p:ext>
            </p:extLst>
          </p:nvPr>
        </p:nvGraphicFramePr>
        <p:xfrm>
          <a:off x="5972122" y="2537491"/>
          <a:ext cx="5809615" cy="1783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115">
                  <a:extLst>
                    <a:ext uri="{9D8B030D-6E8A-4147-A177-3AD203B41FA5}">
                      <a16:colId xmlns:a16="http://schemas.microsoft.com/office/drawing/2014/main" val="1224664906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1294777819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3458228578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Logiciel d’optimisation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Valeur minimale atteinte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Nombre d’appels de fonction/temps d’exécution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25977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Nomad (point naïf)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4.825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2502 appels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322462"/>
                  </a:ext>
                </a:extLst>
              </a:tr>
              <a:tr h="114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Nomad (point avantageux)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4.827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866 appels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908582"/>
                  </a:ext>
                </a:extLst>
              </a:tr>
              <a:tr h="114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Ibex (défaut)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4.34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5s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012713"/>
                  </a:ext>
                </a:extLst>
              </a:tr>
              <a:tr h="114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Ibex (r1e-5)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4.348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58s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55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7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Modèle de Transformateur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5125005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Modèle détaillé sur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LaTex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à quelques points près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Modèle Ibex en cours de codage, quelques bugs persistent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8EFCA1-FBF5-4E10-B652-BE45C174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67" y="1470285"/>
            <a:ext cx="3581400" cy="285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7BBBE1-C8A8-4909-A416-C31AF0D38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" t="-8223"/>
          <a:stretch/>
        </p:blipFill>
        <p:spPr>
          <a:xfrm>
            <a:off x="6533566" y="1756035"/>
            <a:ext cx="3006207" cy="3504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076EAD-A046-4E51-B38E-946614A37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6" t="-6451" b="-1"/>
          <a:stretch/>
        </p:blipFill>
        <p:spPr>
          <a:xfrm>
            <a:off x="6533566" y="2106516"/>
            <a:ext cx="3253858" cy="314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FF4C16-A243-4228-BD89-8BC846105F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62"/>
          <a:stretch/>
        </p:blipFill>
        <p:spPr>
          <a:xfrm>
            <a:off x="904597" y="4254436"/>
            <a:ext cx="10382805" cy="581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AA677A-2564-4752-807A-8A9CDA44C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320" y="3227355"/>
            <a:ext cx="4324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Modèle France COVID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88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7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Entrées - Sorties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74442-4BBF-439E-A18E-0114E12B441E}"/>
              </a:ext>
            </a:extLst>
          </p:cNvPr>
          <p:cNvSpPr/>
          <p:nvPr/>
        </p:nvSpPr>
        <p:spPr>
          <a:xfrm>
            <a:off x="4438834" y="2475760"/>
            <a:ext cx="3314331" cy="190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Boite noire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8110E97-86F3-4C6C-888C-8DA8B6E4B802}"/>
              </a:ext>
            </a:extLst>
          </p:cNvPr>
          <p:cNvCxnSpPr>
            <a:cxnSpLocks/>
          </p:cNvCxnSpPr>
          <p:nvPr/>
        </p:nvCxnSpPr>
        <p:spPr>
          <a:xfrm>
            <a:off x="7753165" y="2867487"/>
            <a:ext cx="48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63A2F3-F0C7-4230-A52A-B9AAC553155B}"/>
              </a:ext>
            </a:extLst>
          </p:cNvPr>
          <p:cNvSpPr txBox="1"/>
          <p:nvPr/>
        </p:nvSpPr>
        <p:spPr>
          <a:xfrm>
            <a:off x="8239771" y="2405821"/>
            <a:ext cx="254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Fichiers texte retraçant l’évolution de la propagation modélisée.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B0273A2-367D-446A-9AE2-4E2B5F62B886}"/>
              </a:ext>
            </a:extLst>
          </p:cNvPr>
          <p:cNvCxnSpPr>
            <a:cxnSpLocks/>
          </p:cNvCxnSpPr>
          <p:nvPr/>
        </p:nvCxnSpPr>
        <p:spPr>
          <a:xfrm>
            <a:off x="7753165" y="3913917"/>
            <a:ext cx="48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05134CE-2C16-44F0-A161-55272933775C}"/>
              </a:ext>
            </a:extLst>
          </p:cNvPr>
          <p:cNvSpPr txBox="1"/>
          <p:nvPr/>
        </p:nvSpPr>
        <p:spPr>
          <a:xfrm>
            <a:off x="8239771" y="3590751"/>
            <a:ext cx="25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de </a:t>
            </a:r>
            <a:r>
              <a:rPr lang="fr-FR" i="1" dirty="0" err="1"/>
              <a:t>likelihood</a:t>
            </a:r>
            <a:r>
              <a:rPr lang="fr-FR" i="1" dirty="0"/>
              <a:t> à maximiser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2A345D-B52E-4E07-95BD-FFD3B467B21B}"/>
              </a:ext>
            </a:extLst>
          </p:cNvPr>
          <p:cNvCxnSpPr>
            <a:cxnSpLocks/>
          </p:cNvCxnSpPr>
          <p:nvPr/>
        </p:nvCxnSpPr>
        <p:spPr>
          <a:xfrm>
            <a:off x="3959431" y="2867487"/>
            <a:ext cx="48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0EED6B2-FCA5-4D5A-9A41-4A29046E1AB3}"/>
              </a:ext>
            </a:extLst>
          </p:cNvPr>
          <p:cNvSpPr txBox="1"/>
          <p:nvPr/>
        </p:nvSpPr>
        <p:spPr>
          <a:xfrm>
            <a:off x="1405630" y="2544321"/>
            <a:ext cx="25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Nombre de runs stochastiques  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FCF3CB3-5573-49AD-A2FF-97DF234B685F}"/>
              </a:ext>
            </a:extLst>
          </p:cNvPr>
          <p:cNvCxnSpPr>
            <a:cxnSpLocks/>
          </p:cNvCxnSpPr>
          <p:nvPr/>
        </p:nvCxnSpPr>
        <p:spPr>
          <a:xfrm>
            <a:off x="3958139" y="3913917"/>
            <a:ext cx="48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C8DDE-BBDC-4488-AB2E-F5BF335DC3F3}"/>
              </a:ext>
            </a:extLst>
          </p:cNvPr>
          <p:cNvSpPr txBox="1"/>
          <p:nvPr/>
        </p:nvSpPr>
        <p:spPr>
          <a:xfrm>
            <a:off x="1411540" y="3450904"/>
            <a:ext cx="254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Alpha donnant la contagiosité de la maladie ?</a:t>
            </a:r>
          </a:p>
        </p:txBody>
      </p:sp>
    </p:spTree>
    <p:extLst>
      <p:ext uri="{BB962C8B-B14F-4D97-AF65-F5344CB8AC3E}">
        <p14:creationId xmlns:p14="http://schemas.microsoft.com/office/powerpoint/2010/main" val="39843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8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Réunion de travail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Objectifs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Identifier clairement les entrée sorties.</a:t>
            </a:r>
          </a:p>
          <a:p>
            <a:pPr marL="285750" indent="-285750">
              <a:buFontTx/>
              <a:buChar char="-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Identifier où a été utilisé et où utiliser NOMAD.</a:t>
            </a:r>
          </a:p>
          <a:p>
            <a:pPr marL="285750" indent="-285750">
              <a:buFontTx/>
              <a:buChar char="-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Vérifier l’utilité du nombre de runs stochastiques.</a:t>
            </a:r>
          </a:p>
        </p:txBody>
      </p:sp>
    </p:spTree>
    <p:extLst>
      <p:ext uri="{BB962C8B-B14F-4D97-AF65-F5344CB8AC3E}">
        <p14:creationId xmlns:p14="http://schemas.microsoft.com/office/powerpoint/2010/main" val="135037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Continuer et finaliser le modèle de Transformateur.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Faire document explicatif sur modèle France COVID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Question sur la vitesse de progression </a:t>
            </a:r>
            <a:r>
              <a:rPr lang="fr-FR" sz="1800">
                <a:solidFill>
                  <a:srgbClr val="231F20"/>
                </a:solidFill>
                <a:latin typeface="Titillium"/>
              </a:rPr>
              <a:t>du stage ?</a:t>
            </a: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380</Words>
  <Application>Microsoft Office PowerPoint</Application>
  <PresentationFormat>Grand écran</PresentationFormat>
  <Paragraphs>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Présentation PowerPoint</vt:lpstr>
      <vt:lpstr>Fiche synthèse du moteur MAPS</vt:lpstr>
      <vt:lpstr>Modèle de Transformateur</vt:lpstr>
      <vt:lpstr>Présentation PowerPoint</vt:lpstr>
      <vt:lpstr>Entrées - Sorties</vt:lpstr>
      <vt:lpstr>Réunion de travail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3</cp:revision>
  <dcterms:created xsi:type="dcterms:W3CDTF">2021-09-08T11:56:17Z</dcterms:created>
  <dcterms:modified xsi:type="dcterms:W3CDTF">2021-09-20T16:20:44Z</dcterms:modified>
</cp:coreProperties>
</file>