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22/11/2021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22/11/2021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22/11/2021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22/11/2021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22/11/2021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22/11/2021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22/11/2021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hebdomadaire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23 Novembre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Proposition de calendrier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Généralisation de Modèle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/>
                </a:solidFill>
              </a:rPr>
              <a:t>Modèles divers</a:t>
            </a:r>
          </a:p>
          <a:p>
            <a:pPr marL="1143000" lvl="1" indent="-457200"/>
            <a:r>
              <a:rPr lang="fr-FR" dirty="0">
                <a:solidFill>
                  <a:srgbClr val="2A2D46"/>
                </a:solidFill>
              </a:rPr>
              <a:t>Bibliothèque EBO</a:t>
            </a:r>
          </a:p>
          <a:p>
            <a:pPr marL="1143000" lvl="1" indent="-457200"/>
            <a:r>
              <a:rPr lang="fr-FR" dirty="0">
                <a:solidFill>
                  <a:srgbClr val="2A2D46"/>
                </a:solidFill>
              </a:rPr>
              <a:t>Modèle RDN Adversaire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1 - Proposition de Calendrier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Création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template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et du code permettant le portage entre mi novembre et fin décembre.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Projet réseau de neurones Huawei entre fin décembre et mi janvier.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Projet Sanofi entre mi-janvier et fin janvier.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Rédaction d’un projet de papier/rapport et ajout de divers modèles « légers » en parallèle. Finalisation du papier sur Février.</a:t>
            </a:r>
          </a:p>
        </p:txBody>
      </p: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2 – Généralisation de Modèle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ou FMI ? Utilisation identique.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 Exemples concrets disponibles.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FMI : Beaucoup d’outils mais payants pour la plupart. Ceux open source ne sont pas adaptés.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1C045B-8636-41BC-BD42-A1D55AB3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24" y="2934164"/>
            <a:ext cx="4490552" cy="31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2 – Généralisation de Modèle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1954FC-E16E-4E64-A79E-BE5C7B1B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42" y="1469838"/>
            <a:ext cx="7762315" cy="4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3 – Modèles divers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32485F9-6E95-42AC-BC2C-488FCFB93159}"/>
              </a:ext>
            </a:extLst>
          </p:cNvPr>
          <p:cNvSpPr txBox="1">
            <a:spLocks/>
          </p:cNvSpPr>
          <p:nvPr/>
        </p:nvSpPr>
        <p:spPr>
          <a:xfrm>
            <a:off x="1123395" y="17655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Bibliothèque EBO :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5 modèles simples récupérés non testés (boite noire fournie et adaptée à Nomad, portable sous Ibex)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Modèle RDN Adversaires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Code adapté en cours de test.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233393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7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Quels modèles de la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Biblio_RC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Généralisation de modèle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Planning validé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Prochaine réunion : 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Mardi 30 Novembre à 9h30</a:t>
            </a:r>
            <a:endParaRPr lang="fr-FR" sz="1800" b="1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305</Words>
  <Application>Microsoft Office PowerPoint</Application>
  <PresentationFormat>Grand écran</PresentationFormat>
  <Paragraphs>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1 - Proposition de Calendrier</vt:lpstr>
      <vt:lpstr>2 – Généralisation de Modèle</vt:lpstr>
      <vt:lpstr>2 – Généralisation de Modèle</vt:lpstr>
      <vt:lpstr>3 – Modèles divers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4</cp:revision>
  <dcterms:created xsi:type="dcterms:W3CDTF">2021-09-08T11:56:17Z</dcterms:created>
  <dcterms:modified xsi:type="dcterms:W3CDTF">2021-11-22T21:55:58Z</dcterms:modified>
</cp:coreProperties>
</file>