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2A2D46"/>
    <a:srgbClr val="000000"/>
    <a:srgbClr val="E84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C41B38A-79D1-4110-A41A-9C86488FE2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4FEBF4-8CD4-4870-815A-E8A9D641A6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CE087-26C5-4BBC-8F34-74D89AE9ACD2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FAD844-E222-4704-8E6E-97D4F6CB77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46C0A4-E395-4BC2-9686-7D4EB43452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FBA2-5D02-4A56-A5E4-55C71E070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58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FDDD6-60B5-4E40-8FBC-5A9DF80F95A8}" type="datetimeFigureOut">
              <a:rPr lang="fr-FR" smtClean="0"/>
              <a:t>25/10/2021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244A-5ADA-409A-A89C-68A42180F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728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AB74-F264-442B-8223-5752BB185C6F}" type="datetime1">
              <a:rPr lang="fr-FR" smtClean="0"/>
              <a:t>25/10/2021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71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93A4-6D6D-4678-AEDC-4011DCAD0C21}" type="datetime1">
              <a:rPr lang="fr-FR" smtClean="0"/>
              <a:t>25/10/2021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8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D174-0652-4D8D-8F1F-F0E3E1D8706F}" type="datetime1">
              <a:rPr lang="fr-FR" smtClean="0"/>
              <a:t>25/10/2021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9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37CB-46D3-4A0F-B6B5-697A2C2FFA1B}" type="datetime1">
              <a:rPr lang="fr-FR" smtClean="0"/>
              <a:t>25/10/2021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2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E230-932D-4B50-B0A4-05296CC348E5}" type="datetime1">
              <a:rPr lang="fr-FR" smtClean="0"/>
              <a:t>25/10/2021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C74-03AD-48B2-890F-3031CFFF6108}" type="datetime1">
              <a:rPr lang="fr-FR" smtClean="0"/>
              <a:t>25/10/2021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9E7-C7E8-428A-B1F3-A8F2A4068421}" type="datetime1">
              <a:rPr lang="fr-FR" smtClean="0"/>
              <a:t>25/10/2021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4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8D16-F6B2-4F2B-889A-AD843462F7A0}" type="datetime1">
              <a:rPr lang="fr-FR" smtClean="0"/>
              <a:t>25/10/2021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85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7DCA-CB75-4BB3-A3B8-6DC72B9F1A1D}" type="datetime1">
              <a:rPr lang="fr-FR" smtClean="0"/>
              <a:t>25/10/2021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1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D36-0BDB-421F-9E7D-2851965C90E1}" type="datetime1">
              <a:rPr lang="fr-FR" smtClean="0"/>
              <a:t>25/10/2021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9490-6BD1-4074-91BD-49FDE64BEDD3}" type="datetime1">
              <a:rPr lang="fr-FR" smtClean="0"/>
              <a:t>25/10/2021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7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90000">
              <a:schemeClr val="bg1">
                <a:lumMod val="6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F4E8-C2B5-45B2-9E73-27DFB1B5B563}" type="datetime1">
              <a:rPr lang="fr-FR" smtClean="0"/>
              <a:t>25/10/2021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D97E9D-48DE-4ECB-81D4-A2988BAFF3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63" y="40682"/>
            <a:ext cx="690105" cy="5435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C0A5D3D-2247-4898-A98F-3890D6F9FB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65" y="40911"/>
            <a:ext cx="997923" cy="5433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3E49A50-91A5-4226-BF76-F87D96312CB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6" y="45256"/>
            <a:ext cx="1325313" cy="5433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6F3F70-E38C-4F88-ACA5-33888306DC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29" y="40682"/>
            <a:ext cx="1325313" cy="54359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6C8936-FCEA-4F4E-8562-3782EA86AB0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44" y="40913"/>
            <a:ext cx="1086721" cy="54336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391C825-4C2C-4EC9-AAF7-B2BB0A945240}"/>
              </a:ext>
            </a:extLst>
          </p:cNvPr>
          <p:cNvSpPr txBox="1"/>
          <p:nvPr userDrawn="1"/>
        </p:nvSpPr>
        <p:spPr>
          <a:xfrm>
            <a:off x="237605" y="136525"/>
            <a:ext cx="257278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/>
                </a:solidFill>
              </a:rPr>
              <a:t>TFE Maxime Gras :</a:t>
            </a:r>
          </a:p>
          <a:p>
            <a:pPr algn="ctr"/>
            <a:r>
              <a:rPr lang="fr-FR" sz="11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constitution et test d’une bibliothèque de problème d’ingénierie</a:t>
            </a:r>
            <a:endParaRPr lang="fr-FR" sz="1100" dirty="0">
              <a:solidFill>
                <a:schemeClr val="accent4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651052B-36E9-4D0C-BA79-A0FF8ACF7EF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38" y="-111508"/>
            <a:ext cx="1542296" cy="84819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7D3F98C-EBA9-44B0-B439-91D1D0B7B6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89" y="46339"/>
            <a:ext cx="537933" cy="5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AA14-9DCF-41B4-87EE-926E85FF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FA4B63-E8C0-45B7-91B2-CD39E9C1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1</a:t>
            </a:fld>
            <a:endParaRPr lang="fr-FR" dirty="0"/>
          </a:p>
        </p:txBody>
      </p:sp>
      <p:sp>
        <p:nvSpPr>
          <p:cNvPr id="8" name="Titre 2">
            <a:extLst>
              <a:ext uri="{FF2B5EF4-FFF2-40B4-BE49-F238E27FC236}">
                <a16:creationId xmlns:a16="http://schemas.microsoft.com/office/drawing/2014/main" id="{9DF269CF-25ED-47B0-9CEF-CBB743DC980E}"/>
              </a:ext>
            </a:extLst>
          </p:cNvPr>
          <p:cNvSpPr txBox="1">
            <a:spLocks/>
          </p:cNvSpPr>
          <p:nvPr/>
        </p:nvSpPr>
        <p:spPr>
          <a:xfrm>
            <a:off x="1524000" y="1890346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solidFill>
                  <a:schemeClr val="accent4"/>
                </a:solidFill>
              </a:rPr>
              <a:t>Réunion de Cadrage</a:t>
            </a:r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26/10/2021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30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0936F1-C274-4354-A046-650B1F3F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B5D76F-C6D5-4C01-B83E-E17C2062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2</a:t>
            </a:fld>
            <a:endParaRPr lang="fr-FR"/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8E3FA929-A921-437F-8A56-FF1A3D76C978}"/>
              </a:ext>
            </a:extLst>
          </p:cNvPr>
          <p:cNvSpPr txBox="1">
            <a:spLocks/>
          </p:cNvSpPr>
          <p:nvPr/>
        </p:nvSpPr>
        <p:spPr>
          <a:xfrm>
            <a:off x="1524000" y="775677"/>
            <a:ext cx="9144000" cy="154549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accent4"/>
                </a:solidFill>
              </a:rPr>
              <a:t>Déterminer les objectifs du stage</a:t>
            </a:r>
          </a:p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CD69B3-CACC-4767-80E6-C1D9C46DE42C}"/>
              </a:ext>
            </a:extLst>
          </p:cNvPr>
          <p:cNvSpPr txBox="1"/>
          <p:nvPr/>
        </p:nvSpPr>
        <p:spPr>
          <a:xfrm>
            <a:off x="545123" y="1569183"/>
            <a:ext cx="55508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4"/>
                </a:solidFill>
                <a:latin typeface="Titillium" pitchFamily="2" charset="77"/>
                <a:ea typeface="+mj-ea"/>
                <a:cs typeface="+mj-cs"/>
              </a:rPr>
              <a:t>Centrale Nantes :</a:t>
            </a:r>
          </a:p>
          <a:p>
            <a:pPr marL="285750" indent="-285750">
              <a:buFontTx/>
              <a:buChar char="-"/>
            </a:pPr>
            <a:r>
              <a:rPr lang="fr-FR" sz="2400" dirty="0">
                <a:solidFill>
                  <a:schemeClr val="accent4"/>
                </a:solidFill>
                <a:latin typeface="Titillium" pitchFamily="2" charset="77"/>
                <a:ea typeface="+mj-ea"/>
                <a:cs typeface="+mj-cs"/>
              </a:rPr>
              <a:t>Avoir une bibliothèque avec un large spectre de modèles (surtout Ibex et </a:t>
            </a:r>
            <a:r>
              <a:rPr lang="fr-FR" sz="2400" dirty="0" err="1">
                <a:solidFill>
                  <a:schemeClr val="accent4"/>
                </a:solidFill>
                <a:latin typeface="Titillium" pitchFamily="2" charset="77"/>
                <a:ea typeface="+mj-ea"/>
                <a:cs typeface="+mj-cs"/>
              </a:rPr>
              <a:t>Vdesign</a:t>
            </a:r>
            <a:r>
              <a:rPr lang="fr-FR" sz="2400" dirty="0">
                <a:solidFill>
                  <a:schemeClr val="accent4"/>
                </a:solidFill>
                <a:latin typeface="Titillium" pitchFamily="2" charset="77"/>
                <a:ea typeface="+mj-ea"/>
                <a:cs typeface="+mj-cs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fr-FR" sz="2400" dirty="0">
                <a:solidFill>
                  <a:schemeClr val="accent4"/>
                </a:solidFill>
                <a:latin typeface="Titillium" pitchFamily="2" charset="77"/>
                <a:ea typeface="+mj-ea"/>
                <a:cs typeface="+mj-cs"/>
              </a:rPr>
              <a:t>Prendre du recul par rapport au concept de modèle</a:t>
            </a:r>
          </a:p>
          <a:p>
            <a:pPr marL="285750" indent="-285750">
              <a:buFontTx/>
              <a:buChar char="-"/>
            </a:pPr>
            <a:r>
              <a:rPr lang="fr-FR" sz="2400" dirty="0">
                <a:solidFill>
                  <a:schemeClr val="accent4"/>
                </a:solidFill>
                <a:latin typeface="Titillium" pitchFamily="2" charset="77"/>
                <a:ea typeface="+mj-ea"/>
                <a:cs typeface="+mj-cs"/>
              </a:rPr>
              <a:t>Mettre en place une « automatisation » de l’écriture des codes en différents langages (</a:t>
            </a:r>
            <a:r>
              <a:rPr lang="fr-FR" sz="2400" dirty="0" err="1">
                <a:solidFill>
                  <a:schemeClr val="accent4"/>
                </a:solidFill>
                <a:latin typeface="Titillium" pitchFamily="2" charset="77"/>
                <a:ea typeface="+mj-ea"/>
                <a:cs typeface="+mj-cs"/>
              </a:rPr>
              <a:t>Json</a:t>
            </a:r>
            <a:r>
              <a:rPr lang="fr-FR" sz="2400" dirty="0">
                <a:solidFill>
                  <a:schemeClr val="accent4"/>
                </a:solidFill>
                <a:latin typeface="Titillium" pitchFamily="2" charset="77"/>
                <a:ea typeface="+mj-ea"/>
                <a:cs typeface="+mj-cs"/>
              </a:rPr>
              <a:t>, </a:t>
            </a:r>
            <a:r>
              <a:rPr lang="fr-FR" sz="2400" dirty="0" err="1">
                <a:solidFill>
                  <a:schemeClr val="accent4"/>
                </a:solidFill>
                <a:latin typeface="Titillium" pitchFamily="2" charset="77"/>
                <a:ea typeface="+mj-ea"/>
                <a:cs typeface="+mj-cs"/>
              </a:rPr>
              <a:t>Yaml</a:t>
            </a:r>
            <a:r>
              <a:rPr lang="fr-FR" sz="2400" dirty="0">
                <a:solidFill>
                  <a:schemeClr val="accent4"/>
                </a:solidFill>
                <a:latin typeface="Titillium" pitchFamily="2" charset="77"/>
                <a:ea typeface="+mj-ea"/>
                <a:cs typeface="+mj-cs"/>
              </a:rPr>
              <a:t>…)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D4DD26-745E-4F81-BCAA-6EC178F2A90D}"/>
              </a:ext>
            </a:extLst>
          </p:cNvPr>
          <p:cNvSpPr txBox="1"/>
          <p:nvPr/>
        </p:nvSpPr>
        <p:spPr>
          <a:xfrm>
            <a:off x="6096000" y="1569183"/>
            <a:ext cx="55508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4"/>
                </a:solidFill>
                <a:latin typeface="Titillium" pitchFamily="2" charset="77"/>
                <a:ea typeface="+mj-ea"/>
                <a:cs typeface="+mj-cs"/>
              </a:rPr>
              <a:t>Polytechnique Montréal:</a:t>
            </a:r>
          </a:p>
          <a:p>
            <a:pPr marL="285750" indent="-285750">
              <a:buFontTx/>
              <a:buChar char="-"/>
            </a:pPr>
            <a:r>
              <a:rPr lang="fr-FR" sz="2400" dirty="0">
                <a:solidFill>
                  <a:schemeClr val="accent4"/>
                </a:solidFill>
                <a:latin typeface="Titillium" pitchFamily="2" charset="77"/>
                <a:ea typeface="+mj-ea"/>
                <a:cs typeface="+mj-cs"/>
              </a:rPr>
              <a:t>Avoir une bibliothèque avec un large spectre de modèles (surtout </a:t>
            </a:r>
            <a:r>
              <a:rPr lang="fr-FR" sz="2400" dirty="0" err="1">
                <a:solidFill>
                  <a:schemeClr val="accent4"/>
                </a:solidFill>
                <a:latin typeface="Titillium" pitchFamily="2" charset="77"/>
                <a:ea typeface="+mj-ea"/>
                <a:cs typeface="+mj-cs"/>
              </a:rPr>
              <a:t>bb</a:t>
            </a:r>
            <a:r>
              <a:rPr lang="fr-FR" sz="2400" dirty="0">
                <a:solidFill>
                  <a:schemeClr val="accent4"/>
                </a:solidFill>
                <a:latin typeface="Titillium" pitchFamily="2" charset="77"/>
                <a:ea typeface="+mj-ea"/>
                <a:cs typeface="+mj-cs"/>
              </a:rPr>
              <a:t> et Nomad)</a:t>
            </a:r>
          </a:p>
          <a:p>
            <a:pPr marL="285750" indent="-285750">
              <a:buFontTx/>
              <a:buChar char="-"/>
            </a:pPr>
            <a:r>
              <a:rPr lang="fr-FR" sz="2400" dirty="0">
                <a:solidFill>
                  <a:schemeClr val="accent4"/>
                </a:solidFill>
                <a:latin typeface="Titillium" pitchFamily="2" charset="77"/>
                <a:ea typeface="+mj-ea"/>
                <a:cs typeface="+mj-cs"/>
              </a:rPr>
              <a:t>Fichier « d’accompagnement » de l’utilisateur (SOLAR)</a:t>
            </a:r>
          </a:p>
          <a:p>
            <a:pPr marL="285750" indent="-285750">
              <a:buFontTx/>
              <a:buChar char="-"/>
            </a:pPr>
            <a:r>
              <a:rPr lang="fr-FR" sz="2400" dirty="0">
                <a:solidFill>
                  <a:schemeClr val="accent4"/>
                </a:solidFill>
                <a:latin typeface="Titillium" pitchFamily="2" charset="77"/>
                <a:ea typeface="+mj-ea"/>
                <a:cs typeface="+mj-cs"/>
              </a:rPr>
              <a:t>Black box en machine </a:t>
            </a:r>
            <a:r>
              <a:rPr lang="fr-FR" sz="2400" dirty="0" err="1">
                <a:solidFill>
                  <a:schemeClr val="accent4"/>
                </a:solidFill>
                <a:latin typeface="Titillium" pitchFamily="2" charset="77"/>
                <a:ea typeface="+mj-ea"/>
                <a:cs typeface="+mj-cs"/>
              </a:rPr>
              <a:t>learning</a:t>
            </a:r>
            <a:r>
              <a:rPr lang="fr-FR" sz="2400" dirty="0">
                <a:solidFill>
                  <a:schemeClr val="accent4"/>
                </a:solidFill>
                <a:latin typeface="Titillium" pitchFamily="2" charset="77"/>
                <a:ea typeface="+mj-ea"/>
                <a:cs typeface="+mj-cs"/>
              </a:rPr>
              <a:t>.</a:t>
            </a:r>
          </a:p>
          <a:p>
            <a:pPr marL="285750" indent="-285750">
              <a:buFontTx/>
              <a:buChar char="-"/>
            </a:pPr>
            <a:endParaRPr lang="fr-FR" sz="2400" dirty="0">
              <a:solidFill>
                <a:schemeClr val="accent4"/>
              </a:solidFill>
              <a:latin typeface="Titill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6993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0936F1-C274-4354-A046-650B1F3F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B5D76F-C6D5-4C01-B83E-E17C2062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3</a:t>
            </a:fld>
            <a:endParaRPr lang="fr-FR"/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8E3FA929-A921-437F-8A56-FF1A3D76C978}"/>
              </a:ext>
            </a:extLst>
          </p:cNvPr>
          <p:cNvSpPr txBox="1">
            <a:spLocks/>
          </p:cNvSpPr>
          <p:nvPr/>
        </p:nvSpPr>
        <p:spPr>
          <a:xfrm>
            <a:off x="1524000" y="775677"/>
            <a:ext cx="9144000" cy="154549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accent4"/>
                </a:solidFill>
              </a:rPr>
              <a:t>Prochaine réunion de point :</a:t>
            </a:r>
          </a:p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D4DD26-745E-4F81-BCAA-6EC178F2A90D}"/>
              </a:ext>
            </a:extLst>
          </p:cNvPr>
          <p:cNvSpPr txBox="1"/>
          <p:nvPr/>
        </p:nvSpPr>
        <p:spPr>
          <a:xfrm>
            <a:off x="691661" y="1829777"/>
            <a:ext cx="10808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4"/>
                </a:solidFill>
                <a:latin typeface="Titillium" pitchFamily="2" charset="77"/>
                <a:ea typeface="+mj-ea"/>
                <a:cs typeface="+mj-cs"/>
              </a:rPr>
              <a:t>A quelle fréquence ?</a:t>
            </a:r>
          </a:p>
          <a:p>
            <a:endParaRPr lang="fr-FR" sz="2400" dirty="0">
              <a:solidFill>
                <a:schemeClr val="accent4"/>
              </a:solidFill>
              <a:latin typeface="Titillium" pitchFamily="2" charset="77"/>
              <a:ea typeface="+mj-ea"/>
              <a:cs typeface="+mj-cs"/>
            </a:endParaRPr>
          </a:p>
          <a:p>
            <a:r>
              <a:rPr lang="fr-FR" sz="2400" dirty="0">
                <a:solidFill>
                  <a:schemeClr val="accent4"/>
                </a:solidFill>
                <a:latin typeface="Titillium" pitchFamily="2" charset="77"/>
                <a:ea typeface="+mj-ea"/>
                <a:cs typeface="+mj-cs"/>
              </a:rPr>
              <a:t>Quel jour ?</a:t>
            </a:r>
          </a:p>
          <a:p>
            <a:endParaRPr lang="fr-FR" sz="2400" dirty="0">
              <a:solidFill>
                <a:schemeClr val="accent4"/>
              </a:solidFill>
              <a:latin typeface="Titillium" pitchFamily="2" charset="77"/>
              <a:ea typeface="+mj-ea"/>
              <a:cs typeface="+mj-cs"/>
            </a:endParaRPr>
          </a:p>
          <a:p>
            <a:r>
              <a:rPr lang="fr-FR" sz="2400" dirty="0">
                <a:solidFill>
                  <a:schemeClr val="accent4"/>
                </a:solidFill>
                <a:latin typeface="Titillium" pitchFamily="2" charset="77"/>
                <a:ea typeface="+mj-ea"/>
                <a:cs typeface="+mj-cs"/>
              </a:rPr>
              <a:t>Quelle heure ?</a:t>
            </a:r>
          </a:p>
          <a:p>
            <a:pPr marL="285750" indent="-285750">
              <a:buFontTx/>
              <a:buChar char="-"/>
            </a:pPr>
            <a:endParaRPr lang="fr-FR" sz="2400" dirty="0">
              <a:solidFill>
                <a:schemeClr val="accent4"/>
              </a:solidFill>
              <a:latin typeface="Titill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0947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151</Words>
  <Application>Microsoft Office PowerPoint</Application>
  <PresentationFormat>Grand écran</PresentationFormat>
  <Paragraphs>23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Titillium</vt:lpstr>
      <vt:lpstr>Office Theme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Gras</dc:creator>
  <cp:lastModifiedBy>Maxime Gras</cp:lastModifiedBy>
  <cp:revision>3</cp:revision>
  <dcterms:created xsi:type="dcterms:W3CDTF">2021-09-08T11:56:17Z</dcterms:created>
  <dcterms:modified xsi:type="dcterms:W3CDTF">2021-10-25T13:42:28Z</dcterms:modified>
</cp:coreProperties>
</file>