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29/11/2021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29/11/2021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29/11/2021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29/11/2021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Réunion hebdomadaire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30 Novembre 9h30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54269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Généralisation de Modèle</a:t>
            </a:r>
            <a:endParaRPr lang="fr-FR" dirty="0"/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Modèles divers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Modèles EBO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Modèles </a:t>
            </a:r>
            <a:r>
              <a:rPr lang="fr-FR" dirty="0" err="1">
                <a:solidFill>
                  <a:srgbClr val="2A2D46"/>
                </a:solidFill>
              </a:rPr>
              <a:t>Biblio_RC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1 – Généralisation de modèle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Choix entre fichier xml et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json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Utilisation identique.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Json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: Exemples concrets disponibles.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FMI : Beaucoup d’outils mais payants pour la plupart. Ceux open source ne sont pas adaptés.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DE042F-CEA0-432F-841C-D235D85CD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39" y="3227294"/>
            <a:ext cx="3791722" cy="2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6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1 – Généralisation de modèle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Tout le « modèle » se trouve dans le fichier donné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Fichier xml/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json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non « standalone » 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3F6969-E8C9-497D-9C7A-4765B5DE6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08" y="2734410"/>
            <a:ext cx="4520453" cy="302538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9ED230-1104-4DAA-8BA0-0E2C7580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40" y="1982679"/>
            <a:ext cx="5714376" cy="37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2 – Modèles divers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62037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Bibliothèque EBO :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5 modèles simples récupérés non testés (boite noire fournie et adaptée à Nomad, portable sous Ibex)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Bibliothèque RC: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Quels modèles adapter ?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Quelle priorité sur l’ajout des modèles Ibex ?</a:t>
            </a:r>
          </a:p>
        </p:txBody>
      </p:sp>
    </p:spTree>
    <p:extLst>
      <p:ext uri="{BB962C8B-B14F-4D97-AF65-F5344CB8AC3E}">
        <p14:creationId xmlns:p14="http://schemas.microsoft.com/office/powerpoint/2010/main" val="185464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73DD1F-BF1A-419E-B457-AB20DFEF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29CAD-8F65-4F69-877F-5561F90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6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F1B333-F2B3-4B5B-95E6-EB52F1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Conclusion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2CD11C-D98A-41EC-98A7-BC2D16B1176B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 err="1">
                <a:solidFill>
                  <a:srgbClr val="231F20"/>
                </a:solidFill>
                <a:latin typeface="Titillium"/>
              </a:rPr>
              <a:t>Xlm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/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Json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Généralisation de modèle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Modèles Ibex à ajouter ?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b="1" dirty="0">
                <a:solidFill>
                  <a:srgbClr val="231F20"/>
                </a:solidFill>
                <a:latin typeface="Titillium"/>
              </a:rPr>
              <a:t>Prochaine réunion : 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Mardi 7 Décembre 9h30</a:t>
            </a:r>
            <a:endParaRPr lang="fr-FR" sz="1800" b="1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6265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250</Words>
  <Application>Microsoft Office PowerPoint</Application>
  <PresentationFormat>Grand écran</PresentationFormat>
  <Paragraphs>47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1 – Généralisation de modèle</vt:lpstr>
      <vt:lpstr>1 – Généralisation de modèle</vt:lpstr>
      <vt:lpstr>2 – Modèles divers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3</cp:revision>
  <dcterms:created xsi:type="dcterms:W3CDTF">2021-09-08T11:56:17Z</dcterms:created>
  <dcterms:modified xsi:type="dcterms:W3CDTF">2021-11-29T21:09:11Z</dcterms:modified>
</cp:coreProperties>
</file>