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29/09/2021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29/09/2021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29/09/2021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29/09/2021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29/09/2021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29/09/2021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29/09/2021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d’avancement 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Jeudi 30 septembre 15h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Point sur les modèles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Bobine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A2D46"/>
                </a:solidFill>
              </a:rPr>
              <a:t>MoteurMAPS</a:t>
            </a:r>
            <a:endParaRPr lang="fr-FR" dirty="0">
              <a:solidFill>
                <a:srgbClr val="2A2D46"/>
              </a:solidFill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Transformateur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A2D46"/>
                </a:solidFill>
              </a:rPr>
              <a:t>FranceCOVID</a:t>
            </a:r>
            <a:endParaRPr lang="fr-FR" dirty="0">
              <a:solidFill>
                <a:srgbClr val="2A2D46"/>
              </a:solidFill>
            </a:endParaRP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Utilisation de </a:t>
            </a:r>
            <a:r>
              <a:rPr lang="fr-FR" dirty="0" err="1">
                <a:solidFill>
                  <a:schemeClr val="accent4"/>
                </a:solidFill>
              </a:rPr>
              <a:t>Sympy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En solveur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En source des autres codes</a:t>
            </a:r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Point Modèles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Bobine :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Ibex : Code écrit, testé et run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Nomad : Code écrit, testé et run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LateX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Information importantes notés, à finaliser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MoteurMAPS</a:t>
            </a:r>
            <a:r>
              <a:rPr lang="fr-FR" sz="2800" dirty="0">
                <a:solidFill>
                  <a:srgbClr val="2A2D46"/>
                </a:solidFill>
                <a:latin typeface="Titillium"/>
              </a:rPr>
              <a:t> :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Ibex : Code écrit, testé et run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Nomad : Code écrit, testé et run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LateX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Information importantes notés, à finaliser</a:t>
            </a:r>
          </a:p>
        </p:txBody>
      </p:sp>
    </p:spTree>
    <p:extLst>
      <p:ext uri="{BB962C8B-B14F-4D97-AF65-F5344CB8AC3E}">
        <p14:creationId xmlns:p14="http://schemas.microsoft.com/office/powerpoint/2010/main" val="110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FranceCOVID</a:t>
            </a:r>
            <a:r>
              <a:rPr lang="fr-FR" sz="2800" dirty="0">
                <a:solidFill>
                  <a:srgbClr val="2A2D46"/>
                </a:solidFill>
                <a:latin typeface="Titillium"/>
              </a:rPr>
              <a:t> :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Ibex : Non pertinent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Nomad : Pas commencé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LateX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Pas commencé</a:t>
            </a:r>
          </a:p>
        </p:txBody>
      </p:sp>
    </p:spTree>
    <p:extLst>
      <p:ext uri="{BB962C8B-B14F-4D97-AF65-F5344CB8AC3E}">
        <p14:creationId xmlns:p14="http://schemas.microsoft.com/office/powerpoint/2010/main" val="11898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Transformateur :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Ibex : Code écrit et testé. Pas de run car trop lourd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Nomad : Code en cours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LateX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Informations importantes ajoutées, à finaliser.</a:t>
            </a:r>
          </a:p>
        </p:txBody>
      </p:sp>
    </p:spTree>
    <p:extLst>
      <p:ext uri="{BB962C8B-B14F-4D97-AF65-F5344CB8AC3E}">
        <p14:creationId xmlns:p14="http://schemas.microsoft.com/office/powerpoint/2010/main" val="293470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8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Utilisation </a:t>
            </a:r>
            <a:r>
              <a:rPr lang="fr-FR" dirty="0" err="1">
                <a:solidFill>
                  <a:schemeClr val="accent4"/>
                </a:solidFill>
              </a:rPr>
              <a:t>Sympy</a:t>
            </a:r>
            <a:endParaRPr lang="fr-FR" dirty="0">
              <a:solidFill>
                <a:schemeClr val="accent4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6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8CBDCA-1742-48A8-87BA-5D122496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DF345-A36A-4E3F-AD8A-8EC42F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9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DDD39CC-36E3-4987-8DBF-60E9568C0463}"/>
              </a:ext>
            </a:extLst>
          </p:cNvPr>
          <p:cNvSpPr txBox="1">
            <a:spLocks/>
          </p:cNvSpPr>
          <p:nvPr/>
        </p:nvSpPr>
        <p:spPr>
          <a:xfrm>
            <a:off x="818857" y="865676"/>
            <a:ext cx="3424669" cy="5403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Utilisation du solveur :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Comment récupérer les valeurs ?</a:t>
            </a: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Comment être sûr que des valeurs sortent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Utilisation en tant que source des autres codes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Comment ça marche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29E316-FECC-4E0A-B32A-BEEA473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357437"/>
            <a:ext cx="9363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Présentation PowerPoint</vt:lpstr>
      <vt:lpstr>Bobine : </vt:lpstr>
      <vt:lpstr>MoteurMAPS : </vt:lpstr>
      <vt:lpstr>FranceCOVID : </vt:lpstr>
      <vt:lpstr>Transformateur :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2021-09-29T15:57:26Z</dcterms:modified>
</cp:coreProperties>
</file>