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9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1F20"/>
    <a:srgbClr val="2A2D46"/>
    <a:srgbClr val="000000"/>
    <a:srgbClr val="E84E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4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EC41B38A-79D1-4110-A41A-9C86488FE20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C4FEBF4-8CD4-4870-815A-E8A9D641A6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CE087-26C5-4BBC-8F34-74D89AE9ACD2}" type="datetimeFigureOut">
              <a:rPr lang="fr-FR" smtClean="0"/>
              <a:t>03/01/2022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0FAD844-E222-4704-8E6E-97D4F6CB77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646C0A4-E395-4BC2-9686-7D4EB43452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3FBA2-5D02-4A56-A5E4-55C71E070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9585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9FDDD6-60B5-4E40-8FBC-5A9DF80F95A8}" type="datetimeFigureOut">
              <a:rPr lang="fr-FR" smtClean="0"/>
              <a:t>03/01/2022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A244A-5ADA-409A-A89C-68A42180FB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7280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AB74-F264-442B-8223-5752BB185C6F}" type="datetime1">
              <a:rPr lang="fr-FR" smtClean="0"/>
              <a:t>03/01/2022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https://gitlab.univ-nantes.fr/chenouard-r/optimizationbenchmarklibrary/-/tree/main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171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293A4-6D6D-4678-AEDC-4011DCAD0C21}" type="datetime1">
              <a:rPr lang="fr-FR" smtClean="0"/>
              <a:t>03/01/2022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809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D174-0652-4D8D-8F1F-F0E3E1D8706F}" type="datetime1">
              <a:rPr lang="fr-FR" smtClean="0"/>
              <a:t>03/01/2022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5936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337CB-46D3-4A0F-B6B5-697A2C2FFA1B}" type="datetime1">
              <a:rPr lang="fr-FR" smtClean="0"/>
              <a:t>03/01/2022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392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E230-932D-4B50-B0A4-05296CC348E5}" type="datetime1">
              <a:rPr lang="fr-FR" smtClean="0"/>
              <a:t>03/01/2022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53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6C74-03AD-48B2-890F-3031CFFF6108}" type="datetime1">
              <a:rPr lang="fr-FR" smtClean="0"/>
              <a:t>03/01/2022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089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9E7-C7E8-428A-B1F3-A8F2A4068421}" type="datetime1">
              <a:rPr lang="fr-FR" smtClean="0"/>
              <a:t>03/01/2022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5848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68D16-F6B2-4F2B-889A-AD843462F7A0}" type="datetime1">
              <a:rPr lang="fr-FR" smtClean="0"/>
              <a:t>03/01/2022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1857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7DCA-CB75-4BB3-A3B8-6DC72B9F1A1D}" type="datetime1">
              <a:rPr lang="fr-FR" smtClean="0"/>
              <a:t>03/01/2022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3112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FD36-0BDB-421F-9E7D-2851965C90E1}" type="datetime1">
              <a:rPr lang="fr-FR" smtClean="0"/>
              <a:t>03/01/2022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66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9490-6BD1-4074-91BD-49FDE64BEDD3}" type="datetime1">
              <a:rPr lang="fr-FR" smtClean="0"/>
              <a:t>03/01/2022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4747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bg1">
                <a:lumMod val="75000"/>
              </a:schemeClr>
            </a:gs>
            <a:gs pos="90000">
              <a:schemeClr val="bg1">
                <a:lumMod val="65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3F4E8-C2B5-45B2-9E73-27DFB1B5B563}" type="datetime1">
              <a:rPr lang="fr-FR" smtClean="0"/>
              <a:t>03/01/2022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/>
              <a:t>https://gitlab.univ-nantes.fr/chenouard-r/optimizationbenchmarklibrary/-/tree/main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496F3-01D1-4A1A-9568-C9164F745038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AD97E9D-48DE-4ECB-81D4-A2988BAFF38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963" y="40682"/>
            <a:ext cx="690105" cy="54359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C0A5D3D-2247-4898-A98F-3890D6F9FB0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965" y="40911"/>
            <a:ext cx="997923" cy="54336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3E49A50-91A5-4226-BF76-F87D96312CBF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766" y="45256"/>
            <a:ext cx="1325313" cy="54336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D6F3F70-E38C-4F88-ACA5-33888306DCFD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4329" y="40682"/>
            <a:ext cx="1325313" cy="543590"/>
          </a:xfrm>
          <a:prstGeom prst="rect">
            <a:avLst/>
          </a:prstGeom>
        </p:spPr>
      </p:pic>
      <p:pic>
        <p:nvPicPr>
          <p:cNvPr id="11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9A6C8936-FCEA-4F4E-8562-3782EA86AB0D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244" y="40913"/>
            <a:ext cx="1086721" cy="543361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A391C825-4C2C-4EC9-AAF7-B2BB0A945240}"/>
              </a:ext>
            </a:extLst>
          </p:cNvPr>
          <p:cNvSpPr txBox="1"/>
          <p:nvPr userDrawn="1"/>
        </p:nvSpPr>
        <p:spPr>
          <a:xfrm>
            <a:off x="237605" y="136525"/>
            <a:ext cx="2572789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chemeClr val="accent4"/>
                </a:solidFill>
              </a:rPr>
              <a:t>TFE Maxime Gras :</a:t>
            </a:r>
          </a:p>
          <a:p>
            <a:pPr algn="ctr"/>
            <a:r>
              <a:rPr lang="fr-FR" sz="1100" dirty="0">
                <a:solidFill>
                  <a:schemeClr val="accent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constitution et test d’une bibliothèque de problème d’ingénierie</a:t>
            </a:r>
            <a:endParaRPr lang="fr-FR" sz="1100" dirty="0">
              <a:solidFill>
                <a:schemeClr val="accent4"/>
              </a:solidFill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C651052B-36E9-4D0C-BA79-A0FF8ACF7EF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838" y="-111508"/>
            <a:ext cx="1542296" cy="848197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47D3F98C-EBA9-44B0-B439-91D1D0B7B63E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6389" y="46339"/>
            <a:ext cx="537933" cy="53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50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EDAA14-9DCF-41B4-87EE-926E85FF3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FA4B63-E8C0-45B7-91B2-CD39E9C1E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1</a:t>
            </a:fld>
            <a:endParaRPr lang="fr-FR" dirty="0"/>
          </a:p>
        </p:txBody>
      </p:sp>
      <p:sp>
        <p:nvSpPr>
          <p:cNvPr id="8" name="Titre 2">
            <a:extLst>
              <a:ext uri="{FF2B5EF4-FFF2-40B4-BE49-F238E27FC236}">
                <a16:creationId xmlns:a16="http://schemas.microsoft.com/office/drawing/2014/main" id="{9DF269CF-25ED-47B0-9CEF-CBB743DC980E}"/>
              </a:ext>
            </a:extLst>
          </p:cNvPr>
          <p:cNvSpPr txBox="1">
            <a:spLocks/>
          </p:cNvSpPr>
          <p:nvPr/>
        </p:nvSpPr>
        <p:spPr>
          <a:xfrm>
            <a:off x="1524000" y="1890346"/>
            <a:ext cx="9144000" cy="238760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2AF2A"/>
                </a:solidFill>
                <a:latin typeface="Titillium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fr-FR" sz="6000" dirty="0">
                <a:solidFill>
                  <a:schemeClr val="accent4"/>
                </a:solidFill>
              </a:rPr>
              <a:t>Réunion hebdomadaires</a:t>
            </a:r>
          </a:p>
          <a:p>
            <a:pPr algn="ctr"/>
            <a:r>
              <a:rPr lang="fr-FR" dirty="0">
                <a:solidFill>
                  <a:schemeClr val="accent4"/>
                </a:solidFill>
              </a:rPr>
              <a:t>4 janvier 9h30</a:t>
            </a: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6305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E85622A-308F-4FFD-8C59-F4BC3C3B3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D3B93E9-BD3A-475D-A970-88A60E8D2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2</a:t>
            </a:fld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BB2DDDC5-5DDF-4AF8-8303-E35E5B05B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95" y="744110"/>
            <a:ext cx="10250010" cy="869050"/>
          </a:xfrm>
        </p:spPr>
        <p:txBody>
          <a:bodyPr/>
          <a:lstStyle/>
          <a:p>
            <a:r>
              <a:rPr lang="fr-FR" dirty="0">
                <a:solidFill>
                  <a:srgbClr val="E84E0F"/>
                </a:solidFill>
                <a:latin typeface="Titillium"/>
              </a:rPr>
              <a:t>Sommaire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D97AD159-FF0F-4E68-A262-A6F09F3AB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3307" y="1613160"/>
            <a:ext cx="4542693" cy="435133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accent4"/>
                </a:solidFill>
              </a:rPr>
              <a:t>Passerelle Ibex-Nomad</a:t>
            </a:r>
            <a:endParaRPr lang="fr-FR" dirty="0"/>
          </a:p>
          <a:p>
            <a:pPr lvl="1" indent="0">
              <a:buNone/>
            </a:pPr>
            <a:endParaRPr lang="fr-F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accent4"/>
                </a:solidFill>
              </a:rPr>
              <a:t>Modèles </a:t>
            </a:r>
            <a:r>
              <a:rPr lang="fr-FR" sz="2800" dirty="0" err="1">
                <a:solidFill>
                  <a:schemeClr val="accent4"/>
                </a:solidFill>
              </a:rPr>
              <a:t>BlackBox</a:t>
            </a:r>
            <a:endParaRPr lang="fr-FR" dirty="0"/>
          </a:p>
          <a:p>
            <a:pPr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8055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6AC7364-5365-4B80-B20A-6384AEBCB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8283EB-1DD4-4E2D-B917-3352ED65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3</a:t>
            </a:fld>
            <a:endParaRPr lang="fr-FR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ACC883DE-291F-482D-9ADC-CE45A95A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95" y="744110"/>
            <a:ext cx="10250010" cy="869050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rgbClr val="2A2D46"/>
                </a:solidFill>
                <a:latin typeface="Titillium"/>
              </a:rPr>
              <a:t>Passerelle Ibex-Nomad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CB326D5A-3C1B-470C-BC9F-DE04E43CBC54}"/>
              </a:ext>
            </a:extLst>
          </p:cNvPr>
          <p:cNvSpPr txBox="1">
            <a:spLocks/>
          </p:cNvSpPr>
          <p:nvPr/>
        </p:nvSpPr>
        <p:spPr>
          <a:xfrm>
            <a:off x="970995" y="1613160"/>
            <a:ext cx="10250010" cy="45007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En cours.</a:t>
            </a:r>
            <a:br>
              <a:rPr lang="fr-FR" sz="1800" dirty="0">
                <a:solidFill>
                  <a:srgbClr val="231F20"/>
                </a:solidFill>
                <a:latin typeface="Titillium"/>
              </a:rPr>
            </a:br>
            <a:br>
              <a:rPr lang="fr-FR" sz="1800" dirty="0">
                <a:solidFill>
                  <a:srgbClr val="231F20"/>
                </a:solidFill>
                <a:latin typeface="Titillium"/>
              </a:rPr>
            </a:br>
            <a:r>
              <a:rPr lang="fr-FR" sz="1800" dirty="0">
                <a:solidFill>
                  <a:srgbClr val="231F20"/>
                </a:solidFill>
                <a:latin typeface="Titillium"/>
              </a:rPr>
              <a:t>Problème sur la commande « </a:t>
            </a:r>
            <a:r>
              <a:rPr lang="fr-FR" sz="1800" dirty="0" err="1">
                <a:solidFill>
                  <a:srgbClr val="231F20"/>
                </a:solidFill>
                <a:latin typeface="Titillium"/>
              </a:rPr>
              <a:t>cont</a:t>
            </a:r>
            <a:r>
              <a:rPr lang="fr-FR" sz="1800" dirty="0">
                <a:solidFill>
                  <a:srgbClr val="231F20"/>
                </a:solidFill>
                <a:latin typeface="Titillium"/>
              </a:rPr>
              <a:t> = </a:t>
            </a:r>
            <a:r>
              <a:rPr lang="fr-FR" sz="1800" dirty="0" err="1">
                <a:solidFill>
                  <a:srgbClr val="231F20"/>
                </a:solidFill>
                <a:latin typeface="Titillium"/>
              </a:rPr>
              <a:t>es.ctrs_eval</a:t>
            </a:r>
            <a:r>
              <a:rPr lang="fr-FR" sz="1800" dirty="0">
                <a:solidFill>
                  <a:srgbClr val="231F20"/>
                </a:solidFill>
                <a:latin typeface="Titillium"/>
              </a:rPr>
              <a:t>(x).</a:t>
            </a:r>
            <a:r>
              <a:rPr lang="fr-FR" sz="1800" dirty="0" err="1">
                <a:solidFill>
                  <a:srgbClr val="231F20"/>
                </a:solidFill>
                <a:latin typeface="Titillium"/>
              </a:rPr>
              <a:t>mid</a:t>
            </a:r>
            <a:r>
              <a:rPr lang="fr-FR" sz="1800" dirty="0">
                <a:solidFill>
                  <a:srgbClr val="231F20"/>
                </a:solidFill>
                <a:latin typeface="Titillium"/>
              </a:rPr>
              <a:t>(); »</a:t>
            </a:r>
            <a:br>
              <a:rPr lang="fr-FR" sz="1800" dirty="0">
                <a:solidFill>
                  <a:srgbClr val="231F20"/>
                </a:solidFill>
                <a:latin typeface="Titillium"/>
              </a:rPr>
            </a:br>
            <a:br>
              <a:rPr lang="fr-FR" sz="1800" dirty="0">
                <a:solidFill>
                  <a:srgbClr val="231F20"/>
                </a:solidFill>
                <a:latin typeface="Titillium"/>
              </a:rPr>
            </a:br>
            <a:r>
              <a:rPr lang="fr-FR" sz="1800" dirty="0">
                <a:solidFill>
                  <a:srgbClr val="231F20"/>
                </a:solidFill>
                <a:latin typeface="Titillium"/>
              </a:rPr>
              <a:t>Donne la sortie 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D8FE12E-CDEB-4CFF-BCBA-63993C4BE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862" y="3076526"/>
            <a:ext cx="8964276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629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6AC7364-5365-4B80-B20A-6384AEBCB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8283EB-1DD4-4E2D-B917-3352ED65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4</a:t>
            </a:fld>
            <a:endParaRPr lang="fr-FR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ACC883DE-291F-482D-9ADC-CE45A95A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95" y="744110"/>
            <a:ext cx="10250010" cy="869050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rgbClr val="2A2D46"/>
                </a:solidFill>
                <a:latin typeface="Titillium"/>
              </a:rPr>
              <a:t>Modèles </a:t>
            </a:r>
            <a:r>
              <a:rPr lang="fr-FR" sz="2800" dirty="0" err="1">
                <a:solidFill>
                  <a:srgbClr val="2A2D46"/>
                </a:solidFill>
                <a:latin typeface="Titillium"/>
              </a:rPr>
              <a:t>BlackBox</a:t>
            </a:r>
            <a:endParaRPr lang="fr-FR" sz="2800" dirty="0">
              <a:solidFill>
                <a:srgbClr val="2A2D46"/>
              </a:solidFill>
              <a:latin typeface="Titillium"/>
            </a:endParaRP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CB326D5A-3C1B-470C-BC9F-DE04E43CBC54}"/>
              </a:ext>
            </a:extLst>
          </p:cNvPr>
          <p:cNvSpPr txBox="1">
            <a:spLocks/>
          </p:cNvSpPr>
          <p:nvPr/>
        </p:nvSpPr>
        <p:spPr>
          <a:xfrm>
            <a:off x="970995" y="1613160"/>
            <a:ext cx="10250010" cy="45007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5 launcher des modèles COVID Mario </a:t>
            </a:r>
            <a:r>
              <a:rPr lang="fr-FR" sz="1800" dirty="0" err="1">
                <a:solidFill>
                  <a:srgbClr val="231F20"/>
                </a:solidFill>
                <a:latin typeface="Titillium"/>
              </a:rPr>
              <a:t>TopTrumps</a:t>
            </a:r>
            <a:r>
              <a:rPr lang="fr-FR" sz="1800" dirty="0">
                <a:solidFill>
                  <a:srgbClr val="231F20"/>
                </a:solidFill>
                <a:latin typeface="Titillium"/>
              </a:rPr>
              <a:t> Push et Rover finis et à tester (réunion en janvier).</a:t>
            </a: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Prochains modèles :</a:t>
            </a:r>
            <a:br>
              <a:rPr lang="fr-FR" sz="1800" dirty="0">
                <a:solidFill>
                  <a:srgbClr val="231F20"/>
                </a:solidFill>
                <a:latin typeface="Titillium"/>
              </a:rPr>
            </a:br>
            <a:br>
              <a:rPr lang="fr-FR" sz="1800" dirty="0">
                <a:solidFill>
                  <a:srgbClr val="231F20"/>
                </a:solidFill>
                <a:latin typeface="Titillium"/>
              </a:rPr>
            </a:br>
            <a:r>
              <a:rPr lang="fr-FR" sz="1800" dirty="0">
                <a:solidFill>
                  <a:srgbClr val="231F20"/>
                </a:solidFill>
                <a:latin typeface="Titillium"/>
              </a:rPr>
              <a:t>Réseau de neurones Huawei</a:t>
            </a: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Modèle </a:t>
            </a:r>
            <a:r>
              <a:rPr lang="fr-FR" sz="1800" dirty="0" err="1">
                <a:solidFill>
                  <a:srgbClr val="231F20"/>
                </a:solidFill>
                <a:latin typeface="Titillium"/>
              </a:rPr>
              <a:t>Buoy</a:t>
            </a:r>
            <a:r>
              <a:rPr lang="fr-FR" sz="1800" dirty="0">
                <a:solidFill>
                  <a:srgbClr val="231F20"/>
                </a:solidFill>
                <a:latin typeface="Titillium"/>
              </a:rPr>
              <a:t> (</a:t>
            </a:r>
            <a:r>
              <a:rPr lang="fr-FR" sz="1800" dirty="0" err="1">
                <a:solidFill>
                  <a:srgbClr val="231F20"/>
                </a:solidFill>
                <a:latin typeface="Titillium"/>
              </a:rPr>
              <a:t>matlab</a:t>
            </a:r>
            <a:r>
              <a:rPr lang="fr-FR" sz="1800" dirty="0">
                <a:solidFill>
                  <a:srgbClr val="231F20"/>
                </a:solidFill>
                <a:latin typeface="Titillium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30969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73DD1F-BF1A-419E-B457-AB20DFEF8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https://gitlab.univ-nantes.fr/chenouard-r/optimizationbenchmarklibrary/-/tree/main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BC29CAD-8F65-4F69-877F-5561F90B8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96F3-01D1-4A1A-9568-C9164F745038}" type="slidenum">
              <a:rPr lang="fr-FR" smtClean="0"/>
              <a:t>5</a:t>
            </a:fld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F0F1B333-F2B3-4B5B-95E6-EB52F1C4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95" y="744110"/>
            <a:ext cx="10250010" cy="869050"/>
          </a:xfrm>
        </p:spPr>
        <p:txBody>
          <a:bodyPr/>
          <a:lstStyle/>
          <a:p>
            <a:r>
              <a:rPr lang="fr-FR" dirty="0">
                <a:solidFill>
                  <a:srgbClr val="E84E0F"/>
                </a:solidFill>
                <a:latin typeface="Titillium"/>
              </a:rPr>
              <a:t>Conclusion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702CD11C-D98A-41EC-98A7-BC2D16B1176B}"/>
              </a:ext>
            </a:extLst>
          </p:cNvPr>
          <p:cNvSpPr txBox="1">
            <a:spLocks/>
          </p:cNvSpPr>
          <p:nvPr/>
        </p:nvSpPr>
        <p:spPr>
          <a:xfrm>
            <a:off x="970995" y="1613160"/>
            <a:ext cx="10250010" cy="45007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Comment résoudre le bug passerelle ?</a:t>
            </a:r>
          </a:p>
          <a:p>
            <a:endParaRPr lang="fr-FR" sz="1800" dirty="0">
              <a:solidFill>
                <a:srgbClr val="231F20"/>
              </a:solidFill>
              <a:latin typeface="Titillium"/>
            </a:endParaRPr>
          </a:p>
          <a:p>
            <a:r>
              <a:rPr lang="fr-FR" sz="1800" dirty="0">
                <a:solidFill>
                  <a:srgbClr val="231F20"/>
                </a:solidFill>
                <a:latin typeface="Titillium"/>
              </a:rPr>
              <a:t>D’autres modèles </a:t>
            </a:r>
            <a:r>
              <a:rPr lang="fr-FR" sz="1800" dirty="0" err="1">
                <a:solidFill>
                  <a:srgbClr val="231F20"/>
                </a:solidFill>
                <a:latin typeface="Titillium"/>
              </a:rPr>
              <a:t>blackbox</a:t>
            </a:r>
            <a:r>
              <a:rPr lang="fr-FR" sz="1800" dirty="0">
                <a:solidFill>
                  <a:srgbClr val="231F20"/>
                </a:solidFill>
                <a:latin typeface="Titillium"/>
              </a:rPr>
              <a:t> ?</a:t>
            </a:r>
            <a:br>
              <a:rPr lang="fr-FR" sz="1800" dirty="0">
                <a:solidFill>
                  <a:srgbClr val="231F20"/>
                </a:solidFill>
                <a:latin typeface="Titillium"/>
              </a:rPr>
            </a:br>
            <a:br>
              <a:rPr lang="fr-FR" sz="1800" dirty="0">
                <a:solidFill>
                  <a:srgbClr val="231F20"/>
                </a:solidFill>
                <a:latin typeface="Titillium"/>
              </a:rPr>
            </a:br>
            <a:r>
              <a:rPr lang="fr-FR" sz="1800" dirty="0">
                <a:solidFill>
                  <a:srgbClr val="231F20"/>
                </a:solidFill>
                <a:latin typeface="Titillium"/>
              </a:rPr>
              <a:t>Satisfaction des deux parties (Centrale et Polytechnique).</a:t>
            </a:r>
            <a:br>
              <a:rPr lang="fr-FR" sz="1800" dirty="0">
                <a:solidFill>
                  <a:srgbClr val="231F20"/>
                </a:solidFill>
                <a:latin typeface="Titillium"/>
              </a:rPr>
            </a:br>
            <a:br>
              <a:rPr lang="fr-FR" sz="1800" dirty="0">
                <a:solidFill>
                  <a:srgbClr val="231F20"/>
                </a:solidFill>
                <a:latin typeface="Titillium"/>
              </a:rPr>
            </a:br>
            <a:r>
              <a:rPr lang="fr-FR" sz="1800" b="1" dirty="0">
                <a:solidFill>
                  <a:srgbClr val="231F20"/>
                </a:solidFill>
                <a:latin typeface="Titillium"/>
              </a:rPr>
              <a:t>Prochaine réunion : </a:t>
            </a:r>
            <a:r>
              <a:rPr lang="fr-FR" sz="1800" dirty="0">
                <a:solidFill>
                  <a:srgbClr val="231F20"/>
                </a:solidFill>
                <a:latin typeface="Titillium"/>
              </a:rPr>
              <a:t>mardi </a:t>
            </a:r>
            <a:r>
              <a:rPr lang="fr-FR" sz="1800">
                <a:solidFill>
                  <a:srgbClr val="231F20"/>
                </a:solidFill>
                <a:latin typeface="Titillium"/>
              </a:rPr>
              <a:t>11 Janvier 9h30</a:t>
            </a:r>
            <a:endParaRPr lang="fr-FR" sz="1800" dirty="0">
              <a:solidFill>
                <a:srgbClr val="231F20"/>
              </a:solidFill>
              <a:latin typeface="Titillium"/>
            </a:endParaRPr>
          </a:p>
        </p:txBody>
      </p:sp>
    </p:spTree>
    <p:extLst>
      <p:ext uri="{BB962C8B-B14F-4D97-AF65-F5344CB8AC3E}">
        <p14:creationId xmlns:p14="http://schemas.microsoft.com/office/powerpoint/2010/main" val="626564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187</Words>
  <Application>Microsoft Office PowerPoint</Application>
  <PresentationFormat>Grand écran</PresentationFormat>
  <Paragraphs>28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Titillium</vt:lpstr>
      <vt:lpstr>Office Theme</vt:lpstr>
      <vt:lpstr>Présentation PowerPoint</vt:lpstr>
      <vt:lpstr>Sommaire</vt:lpstr>
      <vt:lpstr>Passerelle Ibex-Nomad</vt:lpstr>
      <vt:lpstr>Modèles BlackBox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Gras</dc:creator>
  <cp:lastModifiedBy>Maxime Gras</cp:lastModifiedBy>
  <cp:revision>3</cp:revision>
  <dcterms:created xsi:type="dcterms:W3CDTF">2021-09-08T11:56:17Z</dcterms:created>
  <dcterms:modified xsi:type="dcterms:W3CDTF">2022-01-03T20:26:46Z</dcterms:modified>
</cp:coreProperties>
</file>