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07/12/2021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07/12/2021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07/12/2021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07/12/2021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hebdomadaire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7 décembre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/>
                </a:solidFill>
              </a:rPr>
              <a:t>Généralisation de Modèle</a:t>
            </a:r>
            <a:endParaRPr lang="fr-FR" dirty="0"/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/>
                </a:solidFill>
              </a:rPr>
              <a:t>Boites noires diverses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Mario Gan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Top </a:t>
            </a:r>
            <a:r>
              <a:rPr lang="fr-FR" dirty="0" err="1">
                <a:solidFill>
                  <a:srgbClr val="2A2D46"/>
                </a:solidFill>
              </a:rPr>
              <a:t>Trumps</a:t>
            </a:r>
            <a:endParaRPr lang="fr-FR" dirty="0">
              <a:solidFill>
                <a:srgbClr val="2A2D46"/>
              </a:solidFill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A2D46"/>
                </a:solidFill>
              </a:rPr>
              <a:t>Landscape</a:t>
            </a:r>
            <a:r>
              <a:rPr lang="fr-FR" dirty="0">
                <a:solidFill>
                  <a:srgbClr val="2A2D46"/>
                </a:solidFill>
              </a:rPr>
              <a:t> &amp; </a:t>
            </a:r>
            <a:r>
              <a:rPr lang="fr-FR" dirty="0" err="1">
                <a:solidFill>
                  <a:srgbClr val="2A2D46"/>
                </a:solidFill>
              </a:rPr>
              <a:t>Buoy</a:t>
            </a:r>
            <a:endParaRPr lang="fr-FR" dirty="0">
              <a:solidFill>
                <a:srgbClr val="2A2D46"/>
              </a:solidFill>
            </a:endParaRPr>
          </a:p>
          <a:p>
            <a:pPr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1 – Généralisation de Modèle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3067605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Diagramme de Classe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Faire de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Minibex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une boite noire de résolution des systèmes d’équation. Nomad n’appelle donc que des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blackbox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b="1" dirty="0">
                <a:solidFill>
                  <a:srgbClr val="231F20"/>
                </a:solidFill>
                <a:latin typeface="Titillium"/>
              </a:rPr>
              <a:t> </a:t>
            </a: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Objectif :</a:t>
            </a:r>
          </a:p>
          <a:p>
            <a:endParaRPr lang="fr-FR" sz="1800" b="1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Créer un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template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de fichier passerelle entre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minibex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et un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executable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.</a:t>
            </a:r>
          </a:p>
          <a:p>
            <a:endParaRPr lang="fr-FR" sz="1800" b="1" dirty="0">
              <a:solidFill>
                <a:srgbClr val="231F20"/>
              </a:solidFill>
              <a:latin typeface="Titill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9F50AD-D49E-4915-BBA3-FB3E0F5DA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76"/>
          <a:stretch/>
        </p:blipFill>
        <p:spPr>
          <a:xfrm>
            <a:off x="4110718" y="1418336"/>
            <a:ext cx="7243082" cy="46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2 – Boites noires diverses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Mario Gan :</a:t>
            </a:r>
          </a:p>
          <a:p>
            <a:endParaRPr lang="fr-FR" sz="1800" b="1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 err="1">
                <a:solidFill>
                  <a:srgbClr val="231F20"/>
                </a:solidFill>
                <a:latin typeface="Titillium"/>
              </a:rPr>
              <a:t>Wrapper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en cours. Toujours pas de réponse quand à l’accès à la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seed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.</a:t>
            </a:r>
          </a:p>
          <a:p>
            <a:endParaRPr lang="fr-FR" sz="1800" b="1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b="1" dirty="0">
                <a:solidFill>
                  <a:srgbClr val="231F20"/>
                </a:solidFill>
                <a:latin typeface="Titillium"/>
              </a:rPr>
              <a:t>Top </a:t>
            </a:r>
            <a:r>
              <a:rPr lang="fr-FR" sz="1800" b="1" dirty="0" err="1">
                <a:solidFill>
                  <a:srgbClr val="231F20"/>
                </a:solidFill>
                <a:latin typeface="Titillium"/>
              </a:rPr>
              <a:t>Trumps</a:t>
            </a:r>
            <a:r>
              <a:rPr lang="fr-FR" sz="1800" b="1" dirty="0">
                <a:solidFill>
                  <a:srgbClr val="231F20"/>
                </a:solidFill>
                <a:latin typeface="Titillium"/>
              </a:rPr>
              <a:t> :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En cours, quelques difficultés dans la manière d’appeler des fonctions c via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ctype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b="1" dirty="0" err="1">
                <a:solidFill>
                  <a:srgbClr val="231F20"/>
                </a:solidFill>
                <a:latin typeface="Titillium"/>
              </a:rPr>
              <a:t>Landscape</a:t>
            </a:r>
            <a:r>
              <a:rPr lang="fr-FR" sz="1800" b="1" dirty="0">
                <a:solidFill>
                  <a:srgbClr val="231F20"/>
                </a:solidFill>
                <a:latin typeface="Titillium"/>
              </a:rPr>
              <a:t> &amp; </a:t>
            </a:r>
            <a:r>
              <a:rPr lang="fr-FR" sz="1800" b="1" dirty="0" err="1">
                <a:solidFill>
                  <a:srgbClr val="231F20"/>
                </a:solidFill>
                <a:latin typeface="Titillium"/>
              </a:rPr>
              <a:t>Buoy</a:t>
            </a:r>
            <a:r>
              <a:rPr lang="fr-FR" sz="1800" b="1" dirty="0">
                <a:solidFill>
                  <a:srgbClr val="231F20"/>
                </a:solidFill>
                <a:latin typeface="Titillium"/>
              </a:rPr>
              <a:t> :</a:t>
            </a:r>
          </a:p>
          <a:p>
            <a:endParaRPr lang="fr-FR" sz="1800" b="1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Documentation en cours de lecture.</a:t>
            </a:r>
          </a:p>
        </p:txBody>
      </p: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Avenant à la convention de stage ?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Remarques particulières ?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b="1" dirty="0">
                <a:solidFill>
                  <a:srgbClr val="231F20"/>
                </a:solidFill>
                <a:latin typeface="Titillium"/>
              </a:rPr>
              <a:t>Prochaine réunion : Mardi 14 décembre 9h30</a:t>
            </a:r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217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1 – Généralisation de Modèle</vt:lpstr>
      <vt:lpstr>2 – Boites noires diverses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6</cp:revision>
  <dcterms:created xsi:type="dcterms:W3CDTF">2021-09-08T11:56:17Z</dcterms:created>
  <dcterms:modified xsi:type="dcterms:W3CDTF">2021-12-07T15:10:37Z</dcterms:modified>
</cp:coreProperties>
</file>