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08/11/2021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08/11/2021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08/11/2021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08/11/2021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Point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Mardi 9 Novembre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Transformateurs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Git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4"/>
                </a:solidFill>
              </a:rPr>
              <a:t>Biblio_rc</a:t>
            </a:r>
            <a:endParaRPr lang="fr-FR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Lanceur Covid</a:t>
            </a:r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Transformateur :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Transfo Electro-Thermique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Besoin du catalogue des fournisseurs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Quelles contraintes sont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relaxables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Transfo Coûts capitalisés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Codé en Ibex et Nomad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Testé avec plusieurs points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Très bonne convergence en NOMAD, très longue avec Ibex.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Interprétation de faible progression des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uplo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8CF2B-8B15-4A9C-9CCF-CF5E3A8C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85" y="1613160"/>
            <a:ext cx="1714500" cy="1485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DD58D8-8B2D-4838-BFDF-93856B15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128" y="1738987"/>
            <a:ext cx="2867025" cy="11620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7E3AC1-EFB6-4442-A5B9-26D3AD9C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059" y="3366349"/>
            <a:ext cx="1382137" cy="26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Git :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Nettoyage des fichiers encombrants fait.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Fichier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gitignore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semble ne pas fonctionner même en nettoyant le dépôt au préalable.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0B2911-5ABC-421F-858C-B9E26C8D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5" y="2690812"/>
            <a:ext cx="19907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Biblio_rc</a:t>
            </a:r>
            <a:endParaRPr lang="fr-FR" sz="2800" dirty="0">
              <a:solidFill>
                <a:srgbClr val="2A2D46"/>
              </a:solidFill>
              <a:latin typeface="Titillium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Examen des modèles du dossier.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Beaucoup de modèles sembles complexes et lourds à déchiffrer.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Equations manquantes ou difficiles à trouver.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632DEF-5831-4C9C-8079-921CC2A6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5" y="3244400"/>
            <a:ext cx="4391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Lanceur Covid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Objectif : Permettre à n’importe qui d’adapter la boite noire à son programme d’optimisation en comprenant facilement les entrées et en récupérant facilement les sorties.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Statut : En cours de finalisation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76873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Travail futur :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Finaliser le lanceur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Modéliser les modèles faisables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biblio_rc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	- Se renseigner sur FMI</a:t>
            </a: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295</Words>
  <Application>Microsoft Office PowerPoint</Application>
  <PresentationFormat>Grand écran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Transformateur :</vt:lpstr>
      <vt:lpstr>Git :</vt:lpstr>
      <vt:lpstr>Biblio_rc</vt:lpstr>
      <vt:lpstr>Lanceur Covid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5</cp:revision>
  <dcterms:created xsi:type="dcterms:W3CDTF">2021-09-08T11:56:17Z</dcterms:created>
  <dcterms:modified xsi:type="dcterms:W3CDTF">2021-11-08T21:27:11Z</dcterms:modified>
</cp:coreProperties>
</file>