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3" r:id="rId5"/>
    <p:sldId id="264" r:id="rId6"/>
    <p:sldId id="262" r:id="rId7"/>
    <p:sldId id="266" r:id="rId8"/>
    <p:sldId id="267" r:id="rId9"/>
    <p:sldId id="268" r:id="rId10"/>
    <p:sldId id="265" r:id="rId11"/>
    <p:sldId id="271" r:id="rId12"/>
    <p:sldId id="269" r:id="rId13"/>
    <p:sldId id="270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08/09/2021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08/09/2021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08/09/2021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08/09/2021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08/09/2021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08/09/2021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08/09/2021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08/09/2021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70" y="137447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42" y="137676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74" y="13767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9" y="137447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04" y="137676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-nantes.zoom.us/j/940711951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d’avancement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Jeudi 9 Septembre à 16h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10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3 - Permis de Travail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5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8CBDCA-1742-48A8-87BA-5D122496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5DF345-A36A-4E3F-AD8A-8EC42FA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11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DDD39CC-36E3-4987-8DBF-60E9568C0463}"/>
              </a:ext>
            </a:extLst>
          </p:cNvPr>
          <p:cNvSpPr txBox="1">
            <a:spLocks/>
          </p:cNvSpPr>
          <p:nvPr/>
        </p:nvSpPr>
        <p:spPr>
          <a:xfrm>
            <a:off x="818857" y="865676"/>
            <a:ext cx="10534943" cy="5403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Demande soumise le samedi 4.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En tenant compte du délais de 17 jours à compter des jours ouvrés, on peut espérer une réponse le 23. Recherche d’un billet d’avion prévue à partir du 4 Octobre. Possible le 3 compte tenu des dates de début du stage ?</a:t>
            </a:r>
          </a:p>
        </p:txBody>
      </p:sp>
    </p:spTree>
    <p:extLst>
      <p:ext uri="{BB962C8B-B14F-4D97-AF65-F5344CB8AC3E}">
        <p14:creationId xmlns:p14="http://schemas.microsoft.com/office/powerpoint/2010/main" val="186352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12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4 - Divers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16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rgbClr val="2A2D46"/>
                </a:solidFill>
                <a:latin typeface="Titillium"/>
              </a:rPr>
              <a:t>GitLab</a:t>
            </a:r>
            <a:endParaRPr lang="fr-FR" sz="2800" dirty="0">
              <a:solidFill>
                <a:srgbClr val="2A2D46"/>
              </a:solidFill>
              <a:latin typeface="Titillium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Ajout du dossier « CR de réunions » où se trouvent les CR, slides et Templates correspondants.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Actualisation régulière et architecture proposée à la dernière réunion ajoutée.</a:t>
            </a:r>
          </a:p>
        </p:txBody>
      </p:sp>
    </p:spTree>
    <p:extLst>
      <p:ext uri="{BB962C8B-B14F-4D97-AF65-F5344CB8AC3E}">
        <p14:creationId xmlns:p14="http://schemas.microsoft.com/office/powerpoint/2010/main" val="300779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 err="1">
                <a:solidFill>
                  <a:srgbClr val="2A2D46"/>
                </a:solidFill>
                <a:latin typeface="Titillium"/>
              </a:rPr>
              <a:t>LaTeX</a:t>
            </a:r>
            <a:endParaRPr lang="fr-FR" sz="2800" dirty="0">
              <a:solidFill>
                <a:srgbClr val="2A2D46"/>
              </a:solidFill>
              <a:latin typeface="Titillium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Pas d’avancement par rapport à la dernière réunion, le plugin de visualisation des fichiers bib sera demandé à Polytechnique plus tard.</a:t>
            </a:r>
          </a:p>
        </p:txBody>
      </p:sp>
    </p:spTree>
    <p:extLst>
      <p:ext uri="{BB962C8B-B14F-4D97-AF65-F5344CB8AC3E}">
        <p14:creationId xmlns:p14="http://schemas.microsoft.com/office/powerpoint/2010/main" val="6428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15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D’ici la prochaine réunion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Finalisation des modèles Ibex et Nomad de la Bobine et du Moteur Messine.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Templates finaux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Point sur le permis de travail (en cas de nouveau)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Demande du plugin bib à Polytechnique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Prochaine réunion : Jeudi 16 Sept à 14h ?</a:t>
            </a: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1 - Templates &amp; Réunions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A2D46"/>
                </a:solidFill>
              </a:rPr>
              <a:t>Nvx</a:t>
            </a:r>
            <a:r>
              <a:rPr lang="fr-FR" dirty="0">
                <a:solidFill>
                  <a:srgbClr val="2A2D46"/>
                </a:solidFill>
              </a:rPr>
              <a:t>. Template Cr et Slides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Date des points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2 - Modèles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Moteur Messine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Bobine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France Covid</a:t>
            </a:r>
          </a:p>
          <a:p>
            <a:pPr lvl="1" indent="0">
              <a:buNone/>
            </a:pP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B45A845-1F81-4249-B709-90AA48A6EF99}"/>
              </a:ext>
            </a:extLst>
          </p:cNvPr>
          <p:cNvSpPr txBox="1">
            <a:spLocks/>
          </p:cNvSpPr>
          <p:nvPr/>
        </p:nvSpPr>
        <p:spPr>
          <a:xfrm>
            <a:off x="6096000" y="1613160"/>
            <a:ext cx="4542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fr-FR" dirty="0">
                <a:solidFill>
                  <a:schemeClr val="accent4"/>
                </a:solidFill>
              </a:rPr>
              <a:t>3 - Permis de Travail</a:t>
            </a:r>
            <a:endParaRPr lang="fr-FR" dirty="0"/>
          </a:p>
          <a:p>
            <a:pPr lvl="1" indent="0">
              <a:buFont typeface="Arial" panose="020B0604020202020204" pitchFamily="34" charset="0"/>
              <a:buNone/>
            </a:pPr>
            <a:endParaRPr lang="fr-FR" dirty="0"/>
          </a:p>
          <a:p>
            <a:pPr marL="457200" indent="-457200"/>
            <a:r>
              <a:rPr lang="fr-FR" dirty="0">
                <a:solidFill>
                  <a:schemeClr val="accent4"/>
                </a:solidFill>
              </a:rPr>
              <a:t>4 - Divers</a:t>
            </a:r>
            <a:endParaRPr lang="fr-FR" dirty="0"/>
          </a:p>
          <a:p>
            <a:pPr marL="1143000" lvl="1" indent="-457200"/>
            <a:r>
              <a:rPr lang="fr-FR" dirty="0" err="1">
                <a:solidFill>
                  <a:srgbClr val="2A2D46"/>
                </a:solidFill>
              </a:rPr>
              <a:t>GitLab</a:t>
            </a:r>
            <a:endParaRPr lang="fr-FR" dirty="0">
              <a:solidFill>
                <a:srgbClr val="2A2D46"/>
              </a:solidFill>
            </a:endParaRPr>
          </a:p>
          <a:p>
            <a:pPr marL="1143000" lvl="1" indent="-457200"/>
            <a:r>
              <a:rPr lang="fr-FR" dirty="0" err="1">
                <a:solidFill>
                  <a:srgbClr val="2A2D46"/>
                </a:solidFill>
              </a:rPr>
              <a:t>LaTeX</a:t>
            </a:r>
            <a:endParaRPr lang="fr-FR" dirty="0">
              <a:solidFill>
                <a:srgbClr val="2A2D46"/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1 – Templates &amp; Réunions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9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Nouveaux Templates de CR et de Slides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4795323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Nouveau Template de Slides plus neutre avec heure, lien du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GitLab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et logos des différents organismes (modulo acquisition des logos en format PNG).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Template de CR avec les bons logos et l’heure de la Réunion.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Tous ces documents seront disponibles sur le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GitLab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à https://gitlab.univ-nantes.fr/chenouard-r/optimizationbenchmarklibrary/-/tree/main/Cr%20de%20R%C3%A9unions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FC6D5D-BB16-42AA-B0C0-ABCC3E5C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42" y="1613160"/>
            <a:ext cx="5976506" cy="40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Dates des Points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Les Points sont déplacés du mardi 15h au Jeudi après-midi suivant les disponibilités de chacun.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Un fichier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ics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à été envoyé par mail et contient une invitation pour les réunions, programmées les jeudis de 15h à 17h avec un lien zoom (</a:t>
            </a:r>
            <a:r>
              <a:rPr lang="fr-F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https://ec-nantes.zoom.us/j/94071195152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ID de réunion : 940 7119 5152)</a:t>
            </a: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72472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2 - Modèles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67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7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Moteur Messine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Les Modèles Ibex et Nomad fonctionnent et donnent des résultats cohérents.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Questionnement sur le choix du point de départ quand aucun n’est indiqué : Utilisation du LHS de Nomad ?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Manière simple d’afficher une valeur hors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fobj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et variables dans Ibex ?</a:t>
            </a:r>
          </a:p>
        </p:txBody>
      </p:sp>
    </p:spTree>
    <p:extLst>
      <p:ext uri="{BB962C8B-B14F-4D97-AF65-F5344CB8AC3E}">
        <p14:creationId xmlns:p14="http://schemas.microsoft.com/office/powerpoint/2010/main" val="263454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8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Bobine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Modèles implémentés dans Nomad et Ibex. Nomad fonctionne correctement, Ibex ne semble pas accepter le point donné par Nomad. Modèles Ibex à vérifier (Nomad l’a déjà été avec le point donné dans le modèle).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BFA138-B97C-4C89-8700-985372B9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4" y="2779219"/>
            <a:ext cx="5885276" cy="19813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FB2F2CF-60C7-46EF-9426-E56A71E9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3" y="2779219"/>
            <a:ext cx="5923349" cy="18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8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9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France Covid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Lecture seule des documents. Aucun run du code fait jusqu’à présent.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Appel de fonctions externes (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ipynb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) avec Ibex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31F20"/>
                </a:solidFill>
                <a:latin typeface="Titillium"/>
              </a:rPr>
              <a:t>Publication d’origine et code exporté sur le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GitLab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: https://gitlab.univ-nantes.fr/chenouard-r/optimizationbenchmarklibrary/-/tree/main/Mod%C3%A8les/CovidFrance/Refs</a:t>
            </a:r>
          </a:p>
        </p:txBody>
      </p:sp>
    </p:spTree>
    <p:extLst>
      <p:ext uri="{BB962C8B-B14F-4D97-AF65-F5344CB8AC3E}">
        <p14:creationId xmlns:p14="http://schemas.microsoft.com/office/powerpoint/2010/main" val="352489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746</Words>
  <Application>Microsoft Office PowerPoint</Application>
  <PresentationFormat>Grand écran</PresentationFormat>
  <Paragraphs>90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Présentation PowerPoint</vt:lpstr>
      <vt:lpstr>Nouveaux Templates de CR et de Slides</vt:lpstr>
      <vt:lpstr>Dates des Points</vt:lpstr>
      <vt:lpstr>Présentation PowerPoint</vt:lpstr>
      <vt:lpstr>Moteur Messine</vt:lpstr>
      <vt:lpstr>Bobine</vt:lpstr>
      <vt:lpstr>France Covid</vt:lpstr>
      <vt:lpstr>Présentation PowerPoint</vt:lpstr>
      <vt:lpstr>Présentation PowerPoint</vt:lpstr>
      <vt:lpstr>Présentation PowerPoint</vt:lpstr>
      <vt:lpstr>GitLab</vt:lpstr>
      <vt:lpstr>LaTeX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5</cp:revision>
  <dcterms:created xsi:type="dcterms:W3CDTF">2021-09-08T11:56:17Z</dcterms:created>
  <dcterms:modified xsi:type="dcterms:W3CDTF">2021-09-08T14:18:52Z</dcterms:modified>
</cp:coreProperties>
</file>