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13/09/2021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13/09/2021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13/09/2021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13/09/2021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13/09/2021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13/09/2021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Titre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Date et heure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Titre 1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Sous-titre 1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Sous-titre 2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Titre 2</a:t>
            </a:r>
            <a:endParaRPr lang="fr-FR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Sous-titre 1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2D46"/>
                </a:solidFill>
              </a:rPr>
              <a:t>Sous-titre 2</a:t>
            </a:r>
          </a:p>
          <a:p>
            <a:pPr lvl="1" indent="0">
              <a:buNone/>
            </a:pP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B45A845-1F81-4249-B709-90AA48A6EF99}"/>
              </a:ext>
            </a:extLst>
          </p:cNvPr>
          <p:cNvSpPr txBox="1">
            <a:spLocks/>
          </p:cNvSpPr>
          <p:nvPr/>
        </p:nvSpPr>
        <p:spPr>
          <a:xfrm>
            <a:off x="6096000" y="1613160"/>
            <a:ext cx="4542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fr-FR" dirty="0">
                <a:solidFill>
                  <a:schemeClr val="accent4"/>
                </a:solidFill>
              </a:rPr>
              <a:t>Titre 3</a:t>
            </a:r>
            <a:endParaRPr lang="fr-FR" dirty="0"/>
          </a:p>
          <a:p>
            <a:pPr marL="1143000" lvl="1" indent="-457200"/>
            <a:r>
              <a:rPr lang="fr-FR" dirty="0">
                <a:solidFill>
                  <a:srgbClr val="2A2D46"/>
                </a:solidFill>
              </a:rPr>
              <a:t>Sous-titre 1</a:t>
            </a:r>
          </a:p>
          <a:p>
            <a:pPr marL="1143000" lvl="1" indent="-457200"/>
            <a:r>
              <a:rPr lang="fr-FR" dirty="0">
                <a:solidFill>
                  <a:srgbClr val="2A2D46"/>
                </a:solidFill>
              </a:rPr>
              <a:t>Sous-titre 2</a:t>
            </a:r>
          </a:p>
          <a:p>
            <a:pPr lvl="1" indent="0">
              <a:buFont typeface="Arial" panose="020B0604020202020204" pitchFamily="34" charset="0"/>
              <a:buNone/>
            </a:pPr>
            <a:endParaRPr lang="fr-FR" dirty="0"/>
          </a:p>
          <a:p>
            <a:pPr marL="457200" indent="-457200"/>
            <a:r>
              <a:rPr lang="fr-FR" dirty="0">
                <a:solidFill>
                  <a:schemeClr val="accent4"/>
                </a:solidFill>
              </a:rPr>
              <a:t>Titre 4</a:t>
            </a:r>
            <a:endParaRPr lang="fr-FR" dirty="0"/>
          </a:p>
          <a:p>
            <a:pPr marL="1143000" lvl="1" indent="-457200"/>
            <a:r>
              <a:rPr lang="fr-FR" dirty="0">
                <a:solidFill>
                  <a:srgbClr val="2A2D46"/>
                </a:solidFill>
              </a:rPr>
              <a:t>Sous-titre 1</a:t>
            </a:r>
          </a:p>
          <a:p>
            <a:pPr marL="1143000" lvl="1" indent="-457200"/>
            <a:r>
              <a:rPr lang="fr-FR" dirty="0">
                <a:solidFill>
                  <a:srgbClr val="2A2D46"/>
                </a:solidFill>
              </a:rPr>
              <a:t>Sous-titre 2</a:t>
            </a:r>
          </a:p>
          <a:p>
            <a:pPr lvl="1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936F1-C274-4354-A046-650B1F3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5D76F-C6D5-4C01-B83E-E17C206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9" name="Titre 2">
            <a:extLst>
              <a:ext uri="{FF2B5EF4-FFF2-40B4-BE49-F238E27FC236}">
                <a16:creationId xmlns:a16="http://schemas.microsoft.com/office/drawing/2014/main" id="{8E3FA929-A921-437F-8A56-FF1A3D76C97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accent4"/>
                </a:solidFill>
              </a:rPr>
              <a:t>Titre 1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93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Sous-Titre 1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8CBDCA-1742-48A8-87BA-5D122496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5DF345-A36A-4E3F-AD8A-8EC42FA6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4CACB3A-E9F2-49BB-AE6E-023EDD6C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871" y="870218"/>
            <a:ext cx="6137058" cy="540385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65000"/>
                  </a:schemeClr>
                </a:solidFill>
              </a:rPr>
              <a:t>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DDD39CC-36E3-4987-8DBF-60E9568C0463}"/>
              </a:ext>
            </a:extLst>
          </p:cNvPr>
          <p:cNvSpPr txBox="1">
            <a:spLocks/>
          </p:cNvSpPr>
          <p:nvPr/>
        </p:nvSpPr>
        <p:spPr>
          <a:xfrm>
            <a:off x="818857" y="865676"/>
            <a:ext cx="3424669" cy="5403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58244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6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Présentation PowerPoint</vt:lpstr>
      <vt:lpstr>Sous-Titre 1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2</cp:revision>
  <dcterms:created xsi:type="dcterms:W3CDTF">2021-09-08T11:56:17Z</dcterms:created>
  <dcterms:modified xsi:type="dcterms:W3CDTF">2021-09-13T08:10:55Z</dcterms:modified>
</cp:coreProperties>
</file>