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6" r:id="rId4"/>
    <p:sldId id="262" r:id="rId5"/>
    <p:sldId id="259" r:id="rId6"/>
    <p:sldId id="260" r:id="rId7"/>
    <p:sldId id="261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1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A386-5EA2-4B1A-B919-1D3AED26B3DE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F4397-1EA8-4976-951A-2E9FC3732F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27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F4397-1EA8-4976-951A-2E9FC3732F9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98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97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1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8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32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2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5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2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1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0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89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80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0790-D124-4372-A53B-07B2452984B1}" type="datetimeFigureOut">
              <a:rPr lang="uk-UA" smtClean="0"/>
              <a:t>18.03.2016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FAC2-C7BB-4ACF-BA42-B9ECB0FE3FC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4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" y="1036446"/>
            <a:ext cx="9128820" cy="5134961"/>
          </a:xfrm>
        </p:spPr>
      </p:pic>
    </p:spTree>
    <p:extLst>
      <p:ext uri="{BB962C8B-B14F-4D97-AF65-F5344CB8AC3E}">
        <p14:creationId xmlns:p14="http://schemas.microsoft.com/office/powerpoint/2010/main" val="33628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476672"/>
            <a:ext cx="11243732" cy="6324600"/>
          </a:xfrm>
        </p:spPr>
      </p:pic>
    </p:spTree>
    <p:extLst>
      <p:ext uri="{BB962C8B-B14F-4D97-AF65-F5344CB8AC3E}">
        <p14:creationId xmlns:p14="http://schemas.microsoft.com/office/powerpoint/2010/main" val="260288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3568" cy="4952008"/>
          </a:xfrm>
        </p:spPr>
      </p:pic>
    </p:spTree>
    <p:extLst>
      <p:ext uri="{BB962C8B-B14F-4D97-AF65-F5344CB8AC3E}">
        <p14:creationId xmlns:p14="http://schemas.microsoft.com/office/powerpoint/2010/main" val="403213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68342" cy="5157193"/>
          </a:xfrm>
        </p:spPr>
      </p:pic>
    </p:spTree>
    <p:extLst>
      <p:ext uri="{BB962C8B-B14F-4D97-AF65-F5344CB8AC3E}">
        <p14:creationId xmlns:p14="http://schemas.microsoft.com/office/powerpoint/2010/main" val="33480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IoT</a:t>
            </a: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CONTAINER</a:t>
            </a:r>
          </a:p>
          <a:p>
            <a:endParaRPr lang="en-US" sz="2400" dirty="0" smtClean="0">
              <a:solidFill>
                <a:srgbClr val="03B4AC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WATCH YOUR CONTAINERS ANYWHERE!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GET YOUR STATISTICS!</a:t>
            </a:r>
          </a:p>
          <a:p>
            <a:pPr marL="723900" indent="-2794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TEMPERATURE</a:t>
            </a:r>
          </a:p>
          <a:p>
            <a:pPr marL="723900" indent="-2794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HUMIDITY</a:t>
            </a:r>
          </a:p>
          <a:p>
            <a:pPr marL="723900" indent="-2794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EXPIRING DATE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FULL CHECK</a:t>
            </a:r>
          </a:p>
          <a:p>
            <a:pPr marL="723900" indent="-2794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CAP</a:t>
            </a:r>
          </a:p>
          <a:p>
            <a:pPr marL="723900" indent="-2794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STATE OF THE BOX (READ THE LIGHTS!)</a:t>
            </a:r>
          </a:p>
        </p:txBody>
      </p:sp>
      <p:pic>
        <p:nvPicPr>
          <p:cNvPr id="1026" name="Picture 2" descr="C:\Users\Edanapitki\Desktop\Сним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56927"/>
            <a:ext cx="316516" cy="4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danapitki\Desktop\Снимок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13645"/>
            <a:ext cx="237738" cy="28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danapitki\Desktop\Снимок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53136"/>
            <a:ext cx="428624" cy="5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danapitki\Desktop\Снимок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93096"/>
            <a:ext cx="432048" cy="4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danapitki\Desktop\Снимок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82" y="3536695"/>
            <a:ext cx="490066" cy="3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8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3B4AC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HOW IT WORKS</a:t>
            </a:r>
            <a:endParaRPr lang="uk-UA" dirty="0">
              <a:solidFill>
                <a:srgbClr val="03B4AC"/>
              </a:solidFill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3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75" y="980728"/>
            <a:ext cx="9147439" cy="5145435"/>
          </a:xfrm>
        </p:spPr>
      </p:pic>
    </p:spTree>
    <p:extLst>
      <p:ext uri="{BB962C8B-B14F-4D97-AF65-F5344CB8AC3E}">
        <p14:creationId xmlns:p14="http://schemas.microsoft.com/office/powerpoint/2010/main" val="22941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7439" cy="5145435"/>
          </a:xfrm>
        </p:spPr>
      </p:pic>
    </p:spTree>
    <p:extLst>
      <p:ext uri="{BB962C8B-B14F-4D97-AF65-F5344CB8AC3E}">
        <p14:creationId xmlns:p14="http://schemas.microsoft.com/office/powerpoint/2010/main" val="38969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" y="980728"/>
            <a:ext cx="9107134" cy="5122763"/>
          </a:xfrm>
        </p:spPr>
      </p:pic>
    </p:spTree>
    <p:extLst>
      <p:ext uri="{BB962C8B-B14F-4D97-AF65-F5344CB8AC3E}">
        <p14:creationId xmlns:p14="http://schemas.microsoft.com/office/powerpoint/2010/main" val="210387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441308"/>
            <a:ext cx="11465088" cy="6449112"/>
          </a:xfrm>
        </p:spPr>
      </p:pic>
    </p:spTree>
    <p:extLst>
      <p:ext uri="{BB962C8B-B14F-4D97-AF65-F5344CB8AC3E}">
        <p14:creationId xmlns:p14="http://schemas.microsoft.com/office/powerpoint/2010/main" val="162061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476672"/>
            <a:ext cx="11189034" cy="6293832"/>
          </a:xfrm>
        </p:spPr>
      </p:pic>
    </p:spTree>
    <p:extLst>
      <p:ext uri="{BB962C8B-B14F-4D97-AF65-F5344CB8AC3E}">
        <p14:creationId xmlns:p14="http://schemas.microsoft.com/office/powerpoint/2010/main" val="13616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</Words>
  <Application>Microsoft Office PowerPoint</Application>
  <PresentationFormat>Экран (4:3)</PresentationFormat>
  <Paragraphs>12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HOW IT 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Edanapitki</dc:creator>
  <cp:lastModifiedBy>Edanapitki</cp:lastModifiedBy>
  <cp:revision>10</cp:revision>
  <dcterms:created xsi:type="dcterms:W3CDTF">2016-03-18T06:52:58Z</dcterms:created>
  <dcterms:modified xsi:type="dcterms:W3CDTF">2016-03-18T10:34:17Z</dcterms:modified>
</cp:coreProperties>
</file>