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7" r:id="rId2"/>
    <p:sldId id="256" r:id="rId3"/>
    <p:sldId id="268" r:id="rId4"/>
    <p:sldId id="261" r:id="rId5"/>
    <p:sldId id="257" r:id="rId6"/>
    <p:sldId id="260" r:id="rId7"/>
    <p:sldId id="263" r:id="rId8"/>
    <p:sldId id="265" r:id="rId9"/>
    <p:sldId id="258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996F1-BB37-46FA-BD49-A202F0769E0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EFFD3EF-1F69-4F3A-86B7-D593F8687E62}">
      <dgm:prSet phldrT="[Texte]"/>
      <dgm:spPr>
        <a:ln>
          <a:noFill/>
        </a:ln>
      </dgm:spPr>
      <dgm:t>
        <a:bodyPr/>
        <a:lstStyle/>
        <a:p>
          <a:r>
            <a:rPr lang="fr-FR" dirty="0"/>
            <a:t>Ajouter un test</a:t>
          </a:r>
        </a:p>
      </dgm:t>
    </dgm:pt>
    <dgm:pt modelId="{211A433E-0F2F-4950-92DC-EC7E5FCC7E87}" type="parTrans" cxnId="{FD768ED3-C8AC-4124-A470-C3203843C2AA}">
      <dgm:prSet/>
      <dgm:spPr/>
      <dgm:t>
        <a:bodyPr/>
        <a:lstStyle/>
        <a:p>
          <a:endParaRPr lang="fr-FR"/>
        </a:p>
      </dgm:t>
    </dgm:pt>
    <dgm:pt modelId="{8F0B44F8-A375-4341-9EF7-58AFB020AA7D}" type="sibTrans" cxnId="{FD768ED3-C8AC-4124-A470-C3203843C2AA}">
      <dgm:prSet/>
      <dgm:spPr/>
      <dgm:t>
        <a:bodyPr/>
        <a:lstStyle/>
        <a:p>
          <a:endParaRPr lang="fr-FR"/>
        </a:p>
      </dgm:t>
    </dgm:pt>
    <dgm:pt modelId="{1502AB92-58C6-4302-A105-733E476B5986}">
      <dgm:prSet phldrT="[Texte]"/>
      <dgm:spPr>
        <a:solidFill>
          <a:srgbClr val="C00000"/>
        </a:solidFill>
        <a:ln>
          <a:noFill/>
        </a:ln>
      </dgm:spPr>
      <dgm:t>
        <a:bodyPr/>
        <a:lstStyle/>
        <a:p>
          <a:r>
            <a:rPr lang="fr-FR" dirty="0"/>
            <a:t>Vérifier qu’il échoue</a:t>
          </a:r>
        </a:p>
      </dgm:t>
    </dgm:pt>
    <dgm:pt modelId="{25075001-9DB5-4F24-83C0-578D587D2835}" type="parTrans" cxnId="{88CD7E59-8F6D-4566-8E95-5E3FA24F968A}">
      <dgm:prSet/>
      <dgm:spPr/>
      <dgm:t>
        <a:bodyPr/>
        <a:lstStyle/>
        <a:p>
          <a:endParaRPr lang="fr-FR"/>
        </a:p>
      </dgm:t>
    </dgm:pt>
    <dgm:pt modelId="{BD1F00D2-3CB9-4267-8309-BFE3185321B5}" type="sibTrans" cxnId="{88CD7E59-8F6D-4566-8E95-5E3FA24F968A}">
      <dgm:prSet/>
      <dgm:spPr/>
      <dgm:t>
        <a:bodyPr/>
        <a:lstStyle/>
        <a:p>
          <a:endParaRPr lang="fr-FR"/>
        </a:p>
      </dgm:t>
    </dgm:pt>
    <dgm:pt modelId="{EFB5AF23-E4E6-4EDF-A6DB-7F0ED3521A8C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FR" dirty="0"/>
            <a:t>Écrire le code</a:t>
          </a:r>
        </a:p>
      </dgm:t>
    </dgm:pt>
    <dgm:pt modelId="{0A5041D3-21D3-445C-AAB8-DE3E4151535E}" type="parTrans" cxnId="{C1EFD3B3-CB7A-46C5-ABB6-DDFB7CE87B36}">
      <dgm:prSet/>
      <dgm:spPr/>
      <dgm:t>
        <a:bodyPr/>
        <a:lstStyle/>
        <a:p>
          <a:endParaRPr lang="fr-FR"/>
        </a:p>
      </dgm:t>
    </dgm:pt>
    <dgm:pt modelId="{8F0ED682-1804-4AA9-BBED-F725A7925F4A}" type="sibTrans" cxnId="{C1EFD3B3-CB7A-46C5-ABB6-DDFB7CE87B36}">
      <dgm:prSet/>
      <dgm:spPr/>
      <dgm:t>
        <a:bodyPr/>
        <a:lstStyle/>
        <a:p>
          <a:endParaRPr lang="fr-FR"/>
        </a:p>
      </dgm:t>
    </dgm:pt>
    <dgm:pt modelId="{F9EAE065-91C2-42C0-91FD-0E8DC29B343D}">
      <dgm:prSet phldrT="[Texte]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fr-FR" dirty="0"/>
            <a:t>Vérifier que les tests passent</a:t>
          </a:r>
        </a:p>
      </dgm:t>
    </dgm:pt>
    <dgm:pt modelId="{0D2D18F2-F8B2-4FA1-BE14-7D14BD0F93A1}" type="parTrans" cxnId="{B5BAC24B-679E-4792-BF37-9FEA8332410F}">
      <dgm:prSet/>
      <dgm:spPr/>
      <dgm:t>
        <a:bodyPr/>
        <a:lstStyle/>
        <a:p>
          <a:endParaRPr lang="fr-FR"/>
        </a:p>
      </dgm:t>
    </dgm:pt>
    <dgm:pt modelId="{AE44D771-64C1-4D2B-9DBB-38CD1D8B48EE}" type="sibTrans" cxnId="{B5BAC24B-679E-4792-BF37-9FEA8332410F}">
      <dgm:prSet/>
      <dgm:spPr/>
      <dgm:t>
        <a:bodyPr/>
        <a:lstStyle/>
        <a:p>
          <a:endParaRPr lang="fr-FR"/>
        </a:p>
      </dgm:t>
    </dgm:pt>
    <dgm:pt modelId="{F70A0B1E-C517-4E51-9E23-B6E8F434A9AC}">
      <dgm:prSet phldrT="[Texte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fr-FR" dirty="0" err="1"/>
            <a:t>Refactoring</a:t>
          </a:r>
          <a:endParaRPr lang="fr-FR" dirty="0"/>
        </a:p>
      </dgm:t>
    </dgm:pt>
    <dgm:pt modelId="{36135138-6E44-4E98-A11E-CDEFD581CEC0}" type="sibTrans" cxnId="{D7F1898D-150C-4685-A049-04A21A4C6C9D}">
      <dgm:prSet/>
      <dgm:spPr/>
      <dgm:t>
        <a:bodyPr/>
        <a:lstStyle/>
        <a:p>
          <a:endParaRPr lang="fr-FR"/>
        </a:p>
      </dgm:t>
    </dgm:pt>
    <dgm:pt modelId="{FD5A6E7D-A9E5-4EC4-966A-9C549A430855}" type="parTrans" cxnId="{D7F1898D-150C-4685-A049-04A21A4C6C9D}">
      <dgm:prSet/>
      <dgm:spPr/>
      <dgm:t>
        <a:bodyPr/>
        <a:lstStyle/>
        <a:p>
          <a:endParaRPr lang="fr-FR"/>
        </a:p>
      </dgm:t>
    </dgm:pt>
    <dgm:pt modelId="{C1076CE0-E39B-42B2-9672-915AD6667E5F}" type="pres">
      <dgm:prSet presAssocID="{01D996F1-BB37-46FA-BD49-A202F0769E07}" presName="Name0" presStyleCnt="0">
        <dgm:presLayoutVars>
          <dgm:dir/>
          <dgm:resizeHandles val="exact"/>
        </dgm:presLayoutVars>
      </dgm:prSet>
      <dgm:spPr/>
    </dgm:pt>
    <dgm:pt modelId="{E0309C78-01F1-48F3-9A8A-462B1C5F58A0}" type="pres">
      <dgm:prSet presAssocID="{01D996F1-BB37-46FA-BD49-A202F0769E07}" presName="cycle" presStyleCnt="0"/>
      <dgm:spPr/>
    </dgm:pt>
    <dgm:pt modelId="{D341DA5B-2901-4387-AF6A-040A0C822C6D}" type="pres">
      <dgm:prSet presAssocID="{6EFFD3EF-1F69-4F3A-86B7-D593F8687E62}" presName="nodeFirstNode" presStyleLbl="node1" presStyleIdx="0" presStyleCnt="5">
        <dgm:presLayoutVars>
          <dgm:bulletEnabled val="1"/>
        </dgm:presLayoutVars>
      </dgm:prSet>
      <dgm:spPr/>
    </dgm:pt>
    <dgm:pt modelId="{C87AA69C-683F-4471-A85B-922FD00FCFAF}" type="pres">
      <dgm:prSet presAssocID="{8F0B44F8-A375-4341-9EF7-58AFB020AA7D}" presName="sibTransFirstNode" presStyleLbl="bgShp" presStyleIdx="0" presStyleCnt="1"/>
      <dgm:spPr/>
    </dgm:pt>
    <dgm:pt modelId="{AC73EB30-D3DC-4047-BE85-DF78429DE984}" type="pres">
      <dgm:prSet presAssocID="{1502AB92-58C6-4302-A105-733E476B5986}" presName="nodeFollowingNodes" presStyleLbl="node1" presStyleIdx="1" presStyleCnt="5">
        <dgm:presLayoutVars>
          <dgm:bulletEnabled val="1"/>
        </dgm:presLayoutVars>
      </dgm:prSet>
      <dgm:spPr/>
    </dgm:pt>
    <dgm:pt modelId="{EAA21736-A1D4-435E-8E91-17057211F1BF}" type="pres">
      <dgm:prSet presAssocID="{EFB5AF23-E4E6-4EDF-A6DB-7F0ED3521A8C}" presName="nodeFollowingNodes" presStyleLbl="node1" presStyleIdx="2" presStyleCnt="5">
        <dgm:presLayoutVars>
          <dgm:bulletEnabled val="1"/>
        </dgm:presLayoutVars>
      </dgm:prSet>
      <dgm:spPr/>
    </dgm:pt>
    <dgm:pt modelId="{49F5EE1E-3CFB-4E36-A22F-2A765A9144F7}" type="pres">
      <dgm:prSet presAssocID="{F9EAE065-91C2-42C0-91FD-0E8DC29B343D}" presName="nodeFollowingNodes" presStyleLbl="node1" presStyleIdx="3" presStyleCnt="5">
        <dgm:presLayoutVars>
          <dgm:bulletEnabled val="1"/>
        </dgm:presLayoutVars>
      </dgm:prSet>
      <dgm:spPr/>
    </dgm:pt>
    <dgm:pt modelId="{802EFB69-B2D9-4C99-B156-FAF75E17B363}" type="pres">
      <dgm:prSet presAssocID="{F70A0B1E-C517-4E51-9E23-B6E8F434A9AC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BE0F013B-31F9-477A-B71D-ACE8F997638A}" type="presOf" srcId="{F70A0B1E-C517-4E51-9E23-B6E8F434A9AC}" destId="{802EFB69-B2D9-4C99-B156-FAF75E17B363}" srcOrd="0" destOrd="0" presId="urn:microsoft.com/office/officeart/2005/8/layout/cycle3"/>
    <dgm:cxn modelId="{B5BAC24B-679E-4792-BF37-9FEA8332410F}" srcId="{01D996F1-BB37-46FA-BD49-A202F0769E07}" destId="{F9EAE065-91C2-42C0-91FD-0E8DC29B343D}" srcOrd="3" destOrd="0" parTransId="{0D2D18F2-F8B2-4FA1-BE14-7D14BD0F93A1}" sibTransId="{AE44D771-64C1-4D2B-9DBB-38CD1D8B48EE}"/>
    <dgm:cxn modelId="{A4D7F86E-4E8D-4D26-9B7F-6A7B96C2F097}" type="presOf" srcId="{F9EAE065-91C2-42C0-91FD-0E8DC29B343D}" destId="{49F5EE1E-3CFB-4E36-A22F-2A765A9144F7}" srcOrd="0" destOrd="0" presId="urn:microsoft.com/office/officeart/2005/8/layout/cycle3"/>
    <dgm:cxn modelId="{04687478-8B2C-4FA7-B706-50CF3382F421}" type="presOf" srcId="{1502AB92-58C6-4302-A105-733E476B5986}" destId="{AC73EB30-D3DC-4047-BE85-DF78429DE984}" srcOrd="0" destOrd="0" presId="urn:microsoft.com/office/officeart/2005/8/layout/cycle3"/>
    <dgm:cxn modelId="{88CD7E59-8F6D-4566-8E95-5E3FA24F968A}" srcId="{01D996F1-BB37-46FA-BD49-A202F0769E07}" destId="{1502AB92-58C6-4302-A105-733E476B5986}" srcOrd="1" destOrd="0" parTransId="{25075001-9DB5-4F24-83C0-578D587D2835}" sibTransId="{BD1F00D2-3CB9-4267-8309-BFE3185321B5}"/>
    <dgm:cxn modelId="{9C6AF57D-D539-4745-91D9-A47406723F34}" type="presOf" srcId="{8F0B44F8-A375-4341-9EF7-58AFB020AA7D}" destId="{C87AA69C-683F-4471-A85B-922FD00FCFAF}" srcOrd="0" destOrd="0" presId="urn:microsoft.com/office/officeart/2005/8/layout/cycle3"/>
    <dgm:cxn modelId="{D7F1898D-150C-4685-A049-04A21A4C6C9D}" srcId="{01D996F1-BB37-46FA-BD49-A202F0769E07}" destId="{F70A0B1E-C517-4E51-9E23-B6E8F434A9AC}" srcOrd="4" destOrd="0" parTransId="{FD5A6E7D-A9E5-4EC4-966A-9C549A430855}" sibTransId="{36135138-6E44-4E98-A11E-CDEFD581CEC0}"/>
    <dgm:cxn modelId="{C1EFD3B3-CB7A-46C5-ABB6-DDFB7CE87B36}" srcId="{01D996F1-BB37-46FA-BD49-A202F0769E07}" destId="{EFB5AF23-E4E6-4EDF-A6DB-7F0ED3521A8C}" srcOrd="2" destOrd="0" parTransId="{0A5041D3-21D3-445C-AAB8-DE3E4151535E}" sibTransId="{8F0ED682-1804-4AA9-BBED-F725A7925F4A}"/>
    <dgm:cxn modelId="{FD768ED3-C8AC-4124-A470-C3203843C2AA}" srcId="{01D996F1-BB37-46FA-BD49-A202F0769E07}" destId="{6EFFD3EF-1F69-4F3A-86B7-D593F8687E62}" srcOrd="0" destOrd="0" parTransId="{211A433E-0F2F-4950-92DC-EC7E5FCC7E87}" sibTransId="{8F0B44F8-A375-4341-9EF7-58AFB020AA7D}"/>
    <dgm:cxn modelId="{B78490DB-6BDE-457A-AB62-B1DCDC904FB2}" type="presOf" srcId="{EFB5AF23-E4E6-4EDF-A6DB-7F0ED3521A8C}" destId="{EAA21736-A1D4-435E-8E91-17057211F1BF}" srcOrd="0" destOrd="0" presId="urn:microsoft.com/office/officeart/2005/8/layout/cycle3"/>
    <dgm:cxn modelId="{51E122DF-A9A8-4ABF-AE13-2F2EFA5C254E}" type="presOf" srcId="{01D996F1-BB37-46FA-BD49-A202F0769E07}" destId="{C1076CE0-E39B-42B2-9672-915AD6667E5F}" srcOrd="0" destOrd="0" presId="urn:microsoft.com/office/officeart/2005/8/layout/cycle3"/>
    <dgm:cxn modelId="{9BE4BAF9-79E5-403E-A03C-331BC8B0012B}" type="presOf" srcId="{6EFFD3EF-1F69-4F3A-86B7-D593F8687E62}" destId="{D341DA5B-2901-4387-AF6A-040A0C822C6D}" srcOrd="0" destOrd="0" presId="urn:microsoft.com/office/officeart/2005/8/layout/cycle3"/>
    <dgm:cxn modelId="{4A3D78FE-82F5-41B4-A1E8-627C61BAD6C0}" type="presParOf" srcId="{C1076CE0-E39B-42B2-9672-915AD6667E5F}" destId="{E0309C78-01F1-48F3-9A8A-462B1C5F58A0}" srcOrd="0" destOrd="0" presId="urn:microsoft.com/office/officeart/2005/8/layout/cycle3"/>
    <dgm:cxn modelId="{932B50B4-9BB0-4A07-B9E0-A3C4B031CA77}" type="presParOf" srcId="{E0309C78-01F1-48F3-9A8A-462B1C5F58A0}" destId="{D341DA5B-2901-4387-AF6A-040A0C822C6D}" srcOrd="0" destOrd="0" presId="urn:microsoft.com/office/officeart/2005/8/layout/cycle3"/>
    <dgm:cxn modelId="{D855941D-2447-48BB-89D6-55FA0E533250}" type="presParOf" srcId="{E0309C78-01F1-48F3-9A8A-462B1C5F58A0}" destId="{C87AA69C-683F-4471-A85B-922FD00FCFAF}" srcOrd="1" destOrd="0" presId="urn:microsoft.com/office/officeart/2005/8/layout/cycle3"/>
    <dgm:cxn modelId="{3884C922-146B-4190-A435-43A22F3E5610}" type="presParOf" srcId="{E0309C78-01F1-48F3-9A8A-462B1C5F58A0}" destId="{AC73EB30-D3DC-4047-BE85-DF78429DE984}" srcOrd="2" destOrd="0" presId="urn:microsoft.com/office/officeart/2005/8/layout/cycle3"/>
    <dgm:cxn modelId="{858B4C72-FB76-4B30-92A6-78D0AAFEA623}" type="presParOf" srcId="{E0309C78-01F1-48F3-9A8A-462B1C5F58A0}" destId="{EAA21736-A1D4-435E-8E91-17057211F1BF}" srcOrd="3" destOrd="0" presId="urn:microsoft.com/office/officeart/2005/8/layout/cycle3"/>
    <dgm:cxn modelId="{8D3ABA6E-45ED-4AC6-8774-9965D3FEB092}" type="presParOf" srcId="{E0309C78-01F1-48F3-9A8A-462B1C5F58A0}" destId="{49F5EE1E-3CFB-4E36-A22F-2A765A9144F7}" srcOrd="4" destOrd="0" presId="urn:microsoft.com/office/officeart/2005/8/layout/cycle3"/>
    <dgm:cxn modelId="{BE1F629B-AEF8-42E2-99B5-78D4901FC8AA}" type="presParOf" srcId="{E0309C78-01F1-48F3-9A8A-462B1C5F58A0}" destId="{802EFB69-B2D9-4C99-B156-FAF75E17B363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AA69C-683F-4471-A85B-922FD00FCFAF}">
      <dsp:nvSpPr>
        <dsp:cNvPr id="0" name=""/>
        <dsp:cNvSpPr/>
      </dsp:nvSpPr>
      <dsp:spPr>
        <a:xfrm>
          <a:off x="2285674" y="-26504"/>
          <a:ext cx="4173809" cy="4173809"/>
        </a:xfrm>
        <a:prstGeom prst="circularArrow">
          <a:avLst>
            <a:gd name="adj1" fmla="val 5544"/>
            <a:gd name="adj2" fmla="val 330680"/>
            <a:gd name="adj3" fmla="val 13759209"/>
            <a:gd name="adj4" fmla="val 1739614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1DA5B-2901-4387-AF6A-040A0C822C6D}">
      <dsp:nvSpPr>
        <dsp:cNvPr id="0" name=""/>
        <dsp:cNvSpPr/>
      </dsp:nvSpPr>
      <dsp:spPr>
        <a:xfrm>
          <a:off x="3388322" y="565"/>
          <a:ext cx="1968514" cy="984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Ajouter un test</a:t>
          </a:r>
        </a:p>
      </dsp:txBody>
      <dsp:txXfrm>
        <a:off x="3436369" y="48612"/>
        <a:ext cx="1872420" cy="888163"/>
      </dsp:txXfrm>
    </dsp:sp>
    <dsp:sp modelId="{AC73EB30-D3DC-4047-BE85-DF78429DE984}">
      <dsp:nvSpPr>
        <dsp:cNvPr id="0" name=""/>
        <dsp:cNvSpPr/>
      </dsp:nvSpPr>
      <dsp:spPr>
        <a:xfrm>
          <a:off x="5081084" y="1230429"/>
          <a:ext cx="1968514" cy="984257"/>
        </a:xfrm>
        <a:prstGeom prst="roundRect">
          <a:avLst/>
        </a:prstGeom>
        <a:solidFill>
          <a:srgbClr val="C0000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Vérifier qu’il échoue</a:t>
          </a:r>
        </a:p>
      </dsp:txBody>
      <dsp:txXfrm>
        <a:off x="5129131" y="1278476"/>
        <a:ext cx="1872420" cy="888163"/>
      </dsp:txXfrm>
    </dsp:sp>
    <dsp:sp modelId="{EAA21736-A1D4-435E-8E91-17057211F1BF}">
      <dsp:nvSpPr>
        <dsp:cNvPr id="0" name=""/>
        <dsp:cNvSpPr/>
      </dsp:nvSpPr>
      <dsp:spPr>
        <a:xfrm>
          <a:off x="4434506" y="3220391"/>
          <a:ext cx="1968514" cy="984257"/>
        </a:xfrm>
        <a:prstGeom prst="roundRect">
          <a:avLst/>
        </a:prstGeom>
        <a:solidFill>
          <a:srgbClr val="7030A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Écrire le code</a:t>
          </a:r>
        </a:p>
      </dsp:txBody>
      <dsp:txXfrm>
        <a:off x="4482553" y="3268438"/>
        <a:ext cx="1872420" cy="888163"/>
      </dsp:txXfrm>
    </dsp:sp>
    <dsp:sp modelId="{49F5EE1E-3CFB-4E36-A22F-2A765A9144F7}">
      <dsp:nvSpPr>
        <dsp:cNvPr id="0" name=""/>
        <dsp:cNvSpPr/>
      </dsp:nvSpPr>
      <dsp:spPr>
        <a:xfrm>
          <a:off x="2342137" y="3220391"/>
          <a:ext cx="1968514" cy="984257"/>
        </a:xfrm>
        <a:prstGeom prst="roundRect">
          <a:avLst/>
        </a:prstGeom>
        <a:solidFill>
          <a:srgbClr val="92D05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Vérifier que les tests passent</a:t>
          </a:r>
        </a:p>
      </dsp:txBody>
      <dsp:txXfrm>
        <a:off x="2390184" y="3268438"/>
        <a:ext cx="1872420" cy="888163"/>
      </dsp:txXfrm>
    </dsp:sp>
    <dsp:sp modelId="{802EFB69-B2D9-4C99-B156-FAF75E17B363}">
      <dsp:nvSpPr>
        <dsp:cNvPr id="0" name=""/>
        <dsp:cNvSpPr/>
      </dsp:nvSpPr>
      <dsp:spPr>
        <a:xfrm>
          <a:off x="1695559" y="1230429"/>
          <a:ext cx="1968514" cy="984257"/>
        </a:xfrm>
        <a:prstGeom prst="roundRect">
          <a:avLst/>
        </a:prstGeom>
        <a:solidFill>
          <a:srgbClr val="0070C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Refactoring</a:t>
          </a:r>
          <a:endParaRPr lang="fr-FR" sz="2100" kern="1200" dirty="0"/>
        </a:p>
      </dsp:txBody>
      <dsp:txXfrm>
        <a:off x="1743606" y="1278476"/>
        <a:ext cx="1872420" cy="888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A657-9627-43CB-8A87-B6C30238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TU : Tests Unitaires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14865F-0859-416B-8C26-39E695155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10A9F-D09A-4A97-8D7E-BC668E52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0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D8C43E3C-F1E1-44A1-915C-E30792853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918621"/>
              </p:ext>
            </p:extLst>
          </p:nvPr>
        </p:nvGraphicFramePr>
        <p:xfrm>
          <a:off x="1723420" y="1551963"/>
          <a:ext cx="8745159" cy="4205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B0EF7906-244A-437A-8CDA-865F17A89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5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A657-9627-43CB-8A87-B6C30238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 Questions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14865F-0859-416B-8C26-39E695155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Dispo sur </a:t>
            </a:r>
            <a:r>
              <a:rPr lang="fr-FR" dirty="0" err="1">
                <a:solidFill>
                  <a:schemeClr val="accent2"/>
                </a:solidFill>
              </a:rPr>
              <a:t>Github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dirty="0">
                <a:solidFill>
                  <a:schemeClr val="accent2"/>
                </a:solidFill>
              </a:rPr>
              <a:t>/</a:t>
            </a:r>
            <a:r>
              <a:rPr lang="fr-FR" dirty="0" err="1">
                <a:solidFill>
                  <a:schemeClr val="accent2"/>
                </a:solidFill>
              </a:rPr>
              <a:t>MaxtheGoodGuy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10A9F-D09A-4A97-8D7E-BC668E52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1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A657-9627-43CB-8A87-B6C30238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TU : Tests Unitaires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14865F-0859-416B-8C26-39E695155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« C’est pour les </a:t>
            </a:r>
            <a:r>
              <a:rPr lang="fr-FR" dirty="0" err="1">
                <a:solidFill>
                  <a:schemeClr val="accent2"/>
                </a:solidFill>
              </a:rPr>
              <a:t>reviews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askip</a:t>
            </a:r>
            <a:r>
              <a:rPr lang="fr-FR" dirty="0">
                <a:solidFill>
                  <a:schemeClr val="accent2"/>
                </a:solidFill>
              </a:rPr>
              <a:t> » - Tek basique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10A9F-D09A-4A97-8D7E-BC668E52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A657-9627-43CB-8A87-B6C30238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TU : Tests Unitaires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14865F-0859-416B-8C26-39E695155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« C’est le futur ! » - Tek stylé++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10A9F-D09A-4A97-8D7E-BC668E52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6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CC8AF-7893-4921-AC93-4079E70B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EF7906-244A-437A-8CDA-865F17A8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6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A657-9627-43CB-8A87-B6C30238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Criterion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14865F-0859-416B-8C26-39E695155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Pk c’est bien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10A9F-D09A-4A97-8D7E-BC668E52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7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CC8AF-7893-4921-AC93-4079E70B5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solidFill>
                  <a:schemeClr val="accent2"/>
                </a:solidFill>
              </a:rPr>
              <a:t>Test(Suite, Name, …)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2"/>
                </a:solidFill>
              </a:rPr>
              <a:t>-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Suite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:</a:t>
            </a:r>
            <a:r>
              <a:rPr lang="fr-FR" dirty="0">
                <a:solidFill>
                  <a:schemeClr val="accent3"/>
                </a:solidFill>
              </a:rPr>
              <a:t> Nom de la suite de test.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2"/>
                </a:solidFill>
              </a:rPr>
              <a:t>-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Name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: </a:t>
            </a:r>
            <a:r>
              <a:rPr lang="fr-FR" dirty="0">
                <a:solidFill>
                  <a:schemeClr val="accent3"/>
                </a:solidFill>
              </a:rPr>
              <a:t>Nom du test (unique).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3"/>
                </a:solidFill>
              </a:rPr>
              <a:t>	</a:t>
            </a:r>
            <a:r>
              <a:rPr lang="fr-FR" dirty="0">
                <a:solidFill>
                  <a:schemeClr val="accent2"/>
                </a:solidFill>
              </a:rPr>
              <a:t>- … : </a:t>
            </a:r>
            <a:r>
              <a:rPr lang="fr-FR" dirty="0">
                <a:solidFill>
                  <a:schemeClr val="accent3"/>
                </a:solidFill>
              </a:rPr>
              <a:t>Séquence d’initialisation.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EF7906-244A-437A-8CDA-865F17A8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1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CC8AF-7893-4921-AC93-4079E70B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err="1">
                <a:solidFill>
                  <a:schemeClr val="accent2"/>
                </a:solidFill>
              </a:rPr>
              <a:t>Cr_assert_eq</a:t>
            </a:r>
            <a:r>
              <a:rPr lang="fr-FR" sz="2400" dirty="0">
                <a:solidFill>
                  <a:schemeClr val="accent2"/>
                </a:solidFill>
              </a:rPr>
              <a:t>(</a:t>
            </a:r>
            <a:r>
              <a:rPr lang="fr-FR" sz="2400" dirty="0" err="1">
                <a:solidFill>
                  <a:schemeClr val="accent2"/>
                </a:solidFill>
              </a:rPr>
              <a:t>Actual</a:t>
            </a:r>
            <a:r>
              <a:rPr lang="fr-FR" sz="2400" dirty="0">
                <a:solidFill>
                  <a:schemeClr val="accent2"/>
                </a:solidFill>
              </a:rPr>
              <a:t>, </a:t>
            </a:r>
            <a:r>
              <a:rPr lang="fr-FR" sz="2400" dirty="0" err="1">
                <a:solidFill>
                  <a:schemeClr val="accent2"/>
                </a:solidFill>
              </a:rPr>
              <a:t>Expected</a:t>
            </a:r>
            <a:r>
              <a:rPr lang="fr-FR" sz="2400" dirty="0">
                <a:solidFill>
                  <a:schemeClr val="accent2"/>
                </a:solidFill>
              </a:rPr>
              <a:t>, Format String, …)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2"/>
                </a:solidFill>
              </a:rPr>
              <a:t>-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Suite</a:t>
            </a:r>
            <a:r>
              <a:rPr lang="fr-FR" dirty="0"/>
              <a:t> </a:t>
            </a:r>
            <a:r>
              <a:rPr lang="fr-FR" dirty="0">
                <a:solidFill>
                  <a:schemeClr val="accent3"/>
                </a:solidFill>
              </a:rPr>
              <a:t>: Valeur à tester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2"/>
                </a:solidFill>
              </a:rPr>
              <a:t>-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Name</a:t>
            </a:r>
            <a:r>
              <a:rPr lang="fr-FR" dirty="0"/>
              <a:t> </a:t>
            </a:r>
            <a:r>
              <a:rPr lang="fr-FR" dirty="0">
                <a:solidFill>
                  <a:schemeClr val="accent3"/>
                </a:solidFill>
              </a:rPr>
              <a:t>: Valeur attendue.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3"/>
                </a:solidFill>
              </a:rPr>
              <a:t>	</a:t>
            </a:r>
            <a:r>
              <a:rPr lang="fr-FR" dirty="0">
                <a:solidFill>
                  <a:schemeClr val="accent2"/>
                </a:solidFill>
              </a:rPr>
              <a:t>- Format String : </a:t>
            </a:r>
            <a:r>
              <a:rPr lang="fr-FR" dirty="0">
                <a:solidFill>
                  <a:schemeClr val="accent3"/>
                </a:solidFill>
              </a:rPr>
              <a:t>Affiche ce string sur un fail(optionnel).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EF7906-244A-437A-8CDA-865F17A8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4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A657-9627-43CB-8A87-B6C30238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Coverage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14865F-0859-416B-8C26-39E695155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Pardon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10A9F-D09A-4A97-8D7E-BC668E52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7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A657-9627-43CB-8A87-B6C30238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TDD : Test Driven </a:t>
            </a:r>
            <a:r>
              <a:rPr lang="fr-FR" dirty="0" err="1"/>
              <a:t>Development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14865F-0859-416B-8C26-39E695155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Développement piloté par les tests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10A9F-D09A-4A97-8D7E-BC668E52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32817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109</TotalTime>
  <Words>76</Words>
  <Application>Microsoft Office PowerPoint</Application>
  <PresentationFormat>Grand écran</PresentationFormat>
  <Paragraphs>27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Colis</vt:lpstr>
      <vt:lpstr>TU : Tests Unitaires</vt:lpstr>
      <vt:lpstr>TU : Tests Unitaires</vt:lpstr>
      <vt:lpstr>TU : Tests Unitaires</vt:lpstr>
      <vt:lpstr>Présentation PowerPoint</vt:lpstr>
      <vt:lpstr>Criterion</vt:lpstr>
      <vt:lpstr>Présentation PowerPoint</vt:lpstr>
      <vt:lpstr>Présentation PowerPoint</vt:lpstr>
      <vt:lpstr>Coverage</vt:lpstr>
      <vt:lpstr>TDD : Test Driven Development</vt:lpstr>
      <vt:lpstr>Présentation PowerPoint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: Tests Unitaires</dc:title>
  <dc:creator>maximilien oteifeh--pfennig</dc:creator>
  <cp:lastModifiedBy>maximilien oteifeh--pfennig</cp:lastModifiedBy>
  <cp:revision>8</cp:revision>
  <dcterms:created xsi:type="dcterms:W3CDTF">2018-04-11T04:27:11Z</dcterms:created>
  <dcterms:modified xsi:type="dcterms:W3CDTF">2018-04-11T06:16:49Z</dcterms:modified>
</cp:coreProperties>
</file>