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5" r:id="rId7"/>
    <p:sldId id="259" r:id="rId8"/>
    <p:sldId id="263" r:id="rId9"/>
    <p:sldId id="262" r:id="rId10"/>
    <p:sldId id="260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3E4EC-DB28-46FE-A938-F1234EFCE35C}" v="9" dt="2022-03-30T17:42:4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Maciejewski" userId="0977025d2f6884b4" providerId="LiveId" clId="{F1D3E4EC-DB28-46FE-A938-F1234EFCE35C}"/>
    <pc:docChg chg="custSel addSld modSld">
      <pc:chgData name="Maciej Maciejewski" userId="0977025d2f6884b4" providerId="LiveId" clId="{F1D3E4EC-DB28-46FE-A938-F1234EFCE35C}" dt="2022-03-30T18:20:59.039" v="516"/>
      <pc:docMkLst>
        <pc:docMk/>
      </pc:docMkLst>
      <pc:sldChg chg="modSp mod">
        <pc:chgData name="Maciej Maciejewski" userId="0977025d2f6884b4" providerId="LiveId" clId="{F1D3E4EC-DB28-46FE-A938-F1234EFCE35C}" dt="2022-03-30T10:21:42.222" v="345" actId="20577"/>
        <pc:sldMkLst>
          <pc:docMk/>
          <pc:sldMk cId="2563680849" sldId="258"/>
        </pc:sldMkLst>
        <pc:spChg chg="mod">
          <ac:chgData name="Maciej Maciejewski" userId="0977025d2f6884b4" providerId="LiveId" clId="{F1D3E4EC-DB28-46FE-A938-F1234EFCE35C}" dt="2022-03-30T10:21:42.222" v="345" actId="20577"/>
          <ac:spMkLst>
            <pc:docMk/>
            <pc:sldMk cId="2563680849" sldId="258"/>
            <ac:spMk id="5" creationId="{F2599E2D-B699-43D3-AE90-B461AC221FC0}"/>
          </ac:spMkLst>
        </pc:spChg>
      </pc:sldChg>
      <pc:sldChg chg="addSp modSp mod">
        <pc:chgData name="Maciej Maciejewski" userId="0977025d2f6884b4" providerId="LiveId" clId="{F1D3E4EC-DB28-46FE-A938-F1234EFCE35C}" dt="2022-03-30T18:06:07.293" v="506" actId="1076"/>
        <pc:sldMkLst>
          <pc:docMk/>
          <pc:sldMk cId="2264445552" sldId="260"/>
        </pc:sldMkLst>
        <pc:spChg chg="mod">
          <ac:chgData name="Maciej Maciejewski" userId="0977025d2f6884b4" providerId="LiveId" clId="{F1D3E4EC-DB28-46FE-A938-F1234EFCE35C}" dt="2022-03-30T17:42:37.399" v="404" actId="20577"/>
          <ac:spMkLst>
            <pc:docMk/>
            <pc:sldMk cId="2264445552" sldId="260"/>
            <ac:spMk id="2" creationId="{E1A180CD-D4D8-4258-B2C4-814D73CC83F2}"/>
          </ac:spMkLst>
        </pc:spChg>
        <pc:spChg chg="add mod">
          <ac:chgData name="Maciej Maciejewski" userId="0977025d2f6884b4" providerId="LiveId" clId="{F1D3E4EC-DB28-46FE-A938-F1234EFCE35C}" dt="2022-03-30T18:06:07.293" v="506" actId="1076"/>
          <ac:spMkLst>
            <pc:docMk/>
            <pc:sldMk cId="2264445552" sldId="260"/>
            <ac:spMk id="3" creationId="{17107275-13F2-4B0A-B3DA-54A25AAD52FF}"/>
          </ac:spMkLst>
        </pc:spChg>
        <pc:picChg chg="add mod">
          <ac:chgData name="Maciej Maciejewski" userId="0977025d2f6884b4" providerId="LiveId" clId="{F1D3E4EC-DB28-46FE-A938-F1234EFCE35C}" dt="2022-03-30T18:05:55.601" v="503" actId="1076"/>
          <ac:picMkLst>
            <pc:docMk/>
            <pc:sldMk cId="2264445552" sldId="260"/>
            <ac:picMk id="5" creationId="{8C6FD041-EF6B-4D20-AE88-5D6864171F66}"/>
          </ac:picMkLst>
        </pc:picChg>
      </pc:sldChg>
      <pc:sldChg chg="modSp mod">
        <pc:chgData name="Maciej Maciejewski" userId="0977025d2f6884b4" providerId="LiveId" clId="{F1D3E4EC-DB28-46FE-A938-F1234EFCE35C}" dt="2022-03-30T18:20:59.039" v="516"/>
        <pc:sldMkLst>
          <pc:docMk/>
          <pc:sldMk cId="904296658" sldId="261"/>
        </pc:sldMkLst>
        <pc:spChg chg="mod">
          <ac:chgData name="Maciej Maciejewski" userId="0977025d2f6884b4" providerId="LiveId" clId="{F1D3E4EC-DB28-46FE-A938-F1234EFCE35C}" dt="2022-03-30T18:20:59.039" v="516"/>
          <ac:spMkLst>
            <pc:docMk/>
            <pc:sldMk cId="904296658" sldId="261"/>
            <ac:spMk id="7" creationId="{89E4C32F-59F7-43EB-A6DB-C018A73B7444}"/>
          </ac:spMkLst>
        </pc:spChg>
        <pc:spChg chg="mod">
          <ac:chgData name="Maciej Maciejewski" userId="0977025d2f6884b4" providerId="LiveId" clId="{F1D3E4EC-DB28-46FE-A938-F1234EFCE35C}" dt="2022-03-30T18:20:43.140" v="513" actId="20577"/>
          <ac:spMkLst>
            <pc:docMk/>
            <pc:sldMk cId="904296658" sldId="261"/>
            <ac:spMk id="17" creationId="{58C21B9C-8D83-4B4E-99F8-EBD2830FB7FE}"/>
          </ac:spMkLst>
        </pc:spChg>
        <pc:picChg chg="mod">
          <ac:chgData name="Maciej Maciejewski" userId="0977025d2f6884b4" providerId="LiveId" clId="{F1D3E4EC-DB28-46FE-A938-F1234EFCE35C}" dt="2022-03-30T18:20:31.748" v="509" actId="1076"/>
          <ac:picMkLst>
            <pc:docMk/>
            <pc:sldMk cId="904296658" sldId="261"/>
            <ac:picMk id="13" creationId="{C7B468FF-6E45-4C5D-BF6D-936202E9184F}"/>
          </ac:picMkLst>
        </pc:picChg>
        <pc:picChg chg="mod">
          <ac:chgData name="Maciej Maciejewski" userId="0977025d2f6884b4" providerId="LiveId" clId="{F1D3E4EC-DB28-46FE-A938-F1234EFCE35C}" dt="2022-03-30T18:20:46.819" v="514" actId="1076"/>
          <ac:picMkLst>
            <pc:docMk/>
            <pc:sldMk cId="904296658" sldId="261"/>
            <ac:picMk id="19" creationId="{E2A58649-0D57-4F98-86A3-43A4BE6D887A}"/>
          </ac:picMkLst>
        </pc:picChg>
      </pc:sldChg>
      <pc:sldChg chg="addSp delSp modSp new mod">
        <pc:chgData name="Maciej Maciejewski" userId="0977025d2f6884b4" providerId="LiveId" clId="{F1D3E4EC-DB28-46FE-A938-F1234EFCE35C}" dt="2022-03-30T10:12:44.221" v="197" actId="1076"/>
        <pc:sldMkLst>
          <pc:docMk/>
          <pc:sldMk cId="2381921555" sldId="263"/>
        </pc:sldMkLst>
        <pc:spChg chg="del">
          <ac:chgData name="Maciej Maciejewski" userId="0977025d2f6884b4" providerId="LiveId" clId="{F1D3E4EC-DB28-46FE-A938-F1234EFCE35C}" dt="2022-03-30T09:52:47.637" v="2" actId="21"/>
          <ac:spMkLst>
            <pc:docMk/>
            <pc:sldMk cId="2381921555" sldId="263"/>
            <ac:spMk id="2" creationId="{CF435BF6-6983-416F-9B93-C48715D3CDF9}"/>
          </ac:spMkLst>
        </pc:spChg>
        <pc:spChg chg="del">
          <ac:chgData name="Maciej Maciejewski" userId="0977025d2f6884b4" providerId="LiveId" clId="{F1D3E4EC-DB28-46FE-A938-F1234EFCE35C}" dt="2022-03-30T09:52:44.806" v="1" actId="21"/>
          <ac:spMkLst>
            <pc:docMk/>
            <pc:sldMk cId="2381921555" sldId="263"/>
            <ac:spMk id="3" creationId="{E7D2BF45-76BE-4A9E-A3CF-9CA10C61D91B}"/>
          </ac:spMkLst>
        </pc:spChg>
        <pc:spChg chg="add mod">
          <ac:chgData name="Maciej Maciejewski" userId="0977025d2f6884b4" providerId="LiveId" clId="{F1D3E4EC-DB28-46FE-A938-F1234EFCE35C}" dt="2022-03-30T10:01:46.392" v="28" actId="1076"/>
          <ac:spMkLst>
            <pc:docMk/>
            <pc:sldMk cId="2381921555" sldId="263"/>
            <ac:spMk id="4" creationId="{EF4401BB-7E50-445A-BE8E-F0ABC2080B75}"/>
          </ac:spMkLst>
        </pc:spChg>
        <pc:spChg chg="add mod">
          <ac:chgData name="Maciej Maciejewski" userId="0977025d2f6884b4" providerId="LiveId" clId="{F1D3E4EC-DB28-46FE-A938-F1234EFCE35C}" dt="2022-03-30T10:12:00.251" v="193" actId="20577"/>
          <ac:spMkLst>
            <pc:docMk/>
            <pc:sldMk cId="2381921555" sldId="263"/>
            <ac:spMk id="7" creationId="{7B16EAE4-3276-4744-8492-B62D6AD53F13}"/>
          </ac:spMkLst>
        </pc:spChg>
        <pc:spChg chg="add mod">
          <ac:chgData name="Maciej Maciejewski" userId="0977025d2f6884b4" providerId="LiveId" clId="{F1D3E4EC-DB28-46FE-A938-F1234EFCE35C}" dt="2022-03-30T10:07:47.230" v="93" actId="1076"/>
          <ac:spMkLst>
            <pc:docMk/>
            <pc:sldMk cId="2381921555" sldId="263"/>
            <ac:spMk id="10" creationId="{CDFF34F0-E68A-40D2-A3CA-334AC71FD3FE}"/>
          </ac:spMkLst>
        </pc:spChg>
        <pc:spChg chg="add mod">
          <ac:chgData name="Maciej Maciejewski" userId="0977025d2f6884b4" providerId="LiveId" clId="{F1D3E4EC-DB28-46FE-A938-F1234EFCE35C}" dt="2022-03-30T10:12:12.673" v="194" actId="1076"/>
          <ac:spMkLst>
            <pc:docMk/>
            <pc:sldMk cId="2381921555" sldId="263"/>
            <ac:spMk id="13" creationId="{1F774848-B560-44E0-81A0-02A772F226E7}"/>
          </ac:spMkLst>
        </pc:spChg>
        <pc:picChg chg="add mod">
          <ac:chgData name="Maciej Maciejewski" userId="0977025d2f6884b4" providerId="LiveId" clId="{F1D3E4EC-DB28-46FE-A938-F1234EFCE35C}" dt="2022-03-30T10:01:42.076" v="27" actId="1076"/>
          <ac:picMkLst>
            <pc:docMk/>
            <pc:sldMk cId="2381921555" sldId="263"/>
            <ac:picMk id="6" creationId="{85FD7D13-903F-4DE5-A5B0-F47434670723}"/>
          </ac:picMkLst>
        </pc:picChg>
        <pc:picChg chg="add mod">
          <ac:chgData name="Maciej Maciejewski" userId="0977025d2f6884b4" providerId="LiveId" clId="{F1D3E4EC-DB28-46FE-A938-F1234EFCE35C}" dt="2022-03-30T10:07:29.345" v="87" actId="1076"/>
          <ac:picMkLst>
            <pc:docMk/>
            <pc:sldMk cId="2381921555" sldId="263"/>
            <ac:picMk id="9" creationId="{D6578BB8-8BDA-4A9B-9317-76ABBEADA1DC}"/>
          </ac:picMkLst>
        </pc:picChg>
        <pc:picChg chg="add mod">
          <ac:chgData name="Maciej Maciejewski" userId="0977025d2f6884b4" providerId="LiveId" clId="{F1D3E4EC-DB28-46FE-A938-F1234EFCE35C}" dt="2022-03-30T10:10:01.731" v="95" actId="1076"/>
          <ac:picMkLst>
            <pc:docMk/>
            <pc:sldMk cId="2381921555" sldId="263"/>
            <ac:picMk id="12" creationId="{5BB14C13-71B4-4C81-9A91-5BF72D02EF28}"/>
          </ac:picMkLst>
        </pc:picChg>
        <pc:picChg chg="add mod">
          <ac:chgData name="Maciej Maciejewski" userId="0977025d2f6884b4" providerId="LiveId" clId="{F1D3E4EC-DB28-46FE-A938-F1234EFCE35C}" dt="2022-03-30T10:12:44.221" v="197" actId="1076"/>
          <ac:picMkLst>
            <pc:docMk/>
            <pc:sldMk cId="2381921555" sldId="263"/>
            <ac:picMk id="15" creationId="{5B03E446-3471-49F3-A393-18F1780C6957}"/>
          </ac:picMkLst>
        </pc:picChg>
      </pc:sldChg>
      <pc:sldChg chg="addSp delSp modSp new mod">
        <pc:chgData name="Maciej Maciejewski" userId="0977025d2f6884b4" providerId="LiveId" clId="{F1D3E4EC-DB28-46FE-A938-F1234EFCE35C}" dt="2022-03-30T17:13:26.674" v="370" actId="14100"/>
        <pc:sldMkLst>
          <pc:docMk/>
          <pc:sldMk cId="2756988134" sldId="264"/>
        </pc:sldMkLst>
        <pc:spChg chg="del">
          <ac:chgData name="Maciej Maciejewski" userId="0977025d2f6884b4" providerId="LiveId" clId="{F1D3E4EC-DB28-46FE-A938-F1234EFCE35C}" dt="2022-03-30T10:45:04.004" v="348" actId="21"/>
          <ac:spMkLst>
            <pc:docMk/>
            <pc:sldMk cId="2756988134" sldId="264"/>
            <ac:spMk id="2" creationId="{822409EC-0CC1-4DA6-85EA-2EDB277D28AB}"/>
          </ac:spMkLst>
        </pc:spChg>
        <pc:spChg chg="del">
          <ac:chgData name="Maciej Maciejewski" userId="0977025d2f6884b4" providerId="LiveId" clId="{F1D3E4EC-DB28-46FE-A938-F1234EFCE35C}" dt="2022-03-30T10:45:06.187" v="349" actId="21"/>
          <ac:spMkLst>
            <pc:docMk/>
            <pc:sldMk cId="2756988134" sldId="264"/>
            <ac:spMk id="3" creationId="{2A21C041-B54F-4C66-8A47-452626E731CD}"/>
          </ac:spMkLst>
        </pc:spChg>
        <pc:spChg chg="add del mod">
          <ac:chgData name="Maciej Maciejewski" userId="0977025d2f6884b4" providerId="LiveId" clId="{F1D3E4EC-DB28-46FE-A938-F1234EFCE35C}" dt="2022-03-30T17:04:53.061" v="357"/>
          <ac:spMkLst>
            <pc:docMk/>
            <pc:sldMk cId="2756988134" sldId="264"/>
            <ac:spMk id="4" creationId="{E700FB6B-2E17-459B-9AA4-A918090D8437}"/>
          </ac:spMkLst>
        </pc:spChg>
        <pc:picChg chg="add mod">
          <ac:chgData name="Maciej Maciejewski" userId="0977025d2f6884b4" providerId="LiveId" clId="{F1D3E4EC-DB28-46FE-A938-F1234EFCE35C}" dt="2022-03-30T17:04:13.800" v="353" actId="1076"/>
          <ac:picMkLst>
            <pc:docMk/>
            <pc:sldMk cId="2756988134" sldId="264"/>
            <ac:picMk id="3" creationId="{43AC61D2-8181-463E-A77F-17D94B5ABFEB}"/>
          </ac:picMkLst>
        </pc:picChg>
        <pc:picChg chg="add mod">
          <ac:chgData name="Maciej Maciejewski" userId="0977025d2f6884b4" providerId="LiveId" clId="{F1D3E4EC-DB28-46FE-A938-F1234EFCE35C}" dt="2022-03-30T17:13:26.674" v="370" actId="14100"/>
          <ac:picMkLst>
            <pc:docMk/>
            <pc:sldMk cId="2756988134" sldId="264"/>
            <ac:picMk id="6" creationId="{6C82F86D-0A92-4068-BA4A-9E94AE9C90C4}"/>
          </ac:picMkLst>
        </pc:picChg>
        <pc:picChg chg="add mod">
          <ac:chgData name="Maciej Maciejewski" userId="0977025d2f6884b4" providerId="LiveId" clId="{F1D3E4EC-DB28-46FE-A938-F1234EFCE35C}" dt="2022-03-30T17:12:47.808" v="365" actId="14100"/>
          <ac:picMkLst>
            <pc:docMk/>
            <pc:sldMk cId="2756988134" sldId="264"/>
            <ac:picMk id="8" creationId="{DE78A508-05FB-4775-8379-C48033B9B541}"/>
          </ac:picMkLst>
        </pc:picChg>
        <pc:picChg chg="add mod">
          <ac:chgData name="Maciej Maciejewski" userId="0977025d2f6884b4" providerId="LiveId" clId="{F1D3E4EC-DB28-46FE-A938-F1234EFCE35C}" dt="2022-03-30T17:13:03.256" v="368" actId="1076"/>
          <ac:picMkLst>
            <pc:docMk/>
            <pc:sldMk cId="2756988134" sldId="264"/>
            <ac:picMk id="10" creationId="{635D20DA-251F-4822-828B-C8B8F4662FED}"/>
          </ac:picMkLst>
        </pc:picChg>
      </pc:sldChg>
      <pc:sldChg chg="addSp delSp modSp new mod">
        <pc:chgData name="Maciej Maciejewski" userId="0977025d2f6884b4" providerId="LiveId" clId="{F1D3E4EC-DB28-46FE-A938-F1234EFCE35C}" dt="2022-03-30T17:32:09.764" v="402" actId="1076"/>
        <pc:sldMkLst>
          <pc:docMk/>
          <pc:sldMk cId="4252611809" sldId="265"/>
        </pc:sldMkLst>
        <pc:spChg chg="del">
          <ac:chgData name="Maciej Maciejewski" userId="0977025d2f6884b4" providerId="LiveId" clId="{F1D3E4EC-DB28-46FE-A938-F1234EFCE35C}" dt="2022-03-30T17:25:49.367" v="372" actId="21"/>
          <ac:spMkLst>
            <pc:docMk/>
            <pc:sldMk cId="4252611809" sldId="265"/>
            <ac:spMk id="2" creationId="{9FC0C17D-758F-4ED1-B6AF-DB2EA6F7A30C}"/>
          </ac:spMkLst>
        </pc:spChg>
        <pc:spChg chg="del">
          <ac:chgData name="Maciej Maciejewski" userId="0977025d2f6884b4" providerId="LiveId" clId="{F1D3E4EC-DB28-46FE-A938-F1234EFCE35C}" dt="2022-03-30T17:25:46.804" v="371" actId="21"/>
          <ac:spMkLst>
            <pc:docMk/>
            <pc:sldMk cId="4252611809" sldId="265"/>
            <ac:spMk id="3" creationId="{4FCE7DAB-B3D1-4E27-900B-53B505722AC2}"/>
          </ac:spMkLst>
        </pc:spChg>
        <pc:spChg chg="add del mod">
          <ac:chgData name="Maciej Maciejewski" userId="0977025d2f6884b4" providerId="LiveId" clId="{F1D3E4EC-DB28-46FE-A938-F1234EFCE35C}" dt="2022-03-30T17:25:53.341" v="374" actId="21"/>
          <ac:spMkLst>
            <pc:docMk/>
            <pc:sldMk cId="4252611809" sldId="265"/>
            <ac:spMk id="4" creationId="{A776F927-4B1C-4981-86CB-79CEC0492C58}"/>
          </ac:spMkLst>
        </pc:spChg>
        <pc:spChg chg="add mod">
          <ac:chgData name="Maciej Maciejewski" userId="0977025d2f6884b4" providerId="LiveId" clId="{F1D3E4EC-DB28-46FE-A938-F1234EFCE35C}" dt="2022-03-30T17:26:36.972" v="386" actId="14100"/>
          <ac:spMkLst>
            <pc:docMk/>
            <pc:sldMk cId="4252611809" sldId="265"/>
            <ac:spMk id="7" creationId="{1DE96F13-8AC4-4F03-8824-E8B64B8E7D80}"/>
          </ac:spMkLst>
        </pc:spChg>
        <pc:spChg chg="add del mod">
          <ac:chgData name="Maciej Maciejewski" userId="0977025d2f6884b4" providerId="LiveId" clId="{F1D3E4EC-DB28-46FE-A938-F1234EFCE35C}" dt="2022-03-30T17:30:14.930" v="394"/>
          <ac:spMkLst>
            <pc:docMk/>
            <pc:sldMk cId="4252611809" sldId="265"/>
            <ac:spMk id="10" creationId="{FCE6B70D-BA04-4F76-83B6-088ECA180C1F}"/>
          </ac:spMkLst>
        </pc:spChg>
        <pc:picChg chg="add del mod">
          <ac:chgData name="Maciej Maciejewski" userId="0977025d2f6884b4" providerId="LiveId" clId="{F1D3E4EC-DB28-46FE-A938-F1234EFCE35C}" dt="2022-03-30T17:31:07.473" v="395" actId="21"/>
          <ac:picMkLst>
            <pc:docMk/>
            <pc:sldMk cId="4252611809" sldId="265"/>
            <ac:picMk id="6" creationId="{C8220C99-D7F7-4C65-B528-151222758713}"/>
          </ac:picMkLst>
        </pc:picChg>
        <pc:picChg chg="add del mod">
          <ac:chgData name="Maciej Maciejewski" userId="0977025d2f6884b4" providerId="LiveId" clId="{F1D3E4EC-DB28-46FE-A938-F1234EFCE35C}" dt="2022-03-30T17:31:08.130" v="396" actId="21"/>
          <ac:picMkLst>
            <pc:docMk/>
            <pc:sldMk cId="4252611809" sldId="265"/>
            <ac:picMk id="9" creationId="{99C1859D-A5AE-4ECF-8DE6-816D0317FC62}"/>
          </ac:picMkLst>
        </pc:picChg>
        <pc:picChg chg="add mod">
          <ac:chgData name="Maciej Maciejewski" userId="0977025d2f6884b4" providerId="LiveId" clId="{F1D3E4EC-DB28-46FE-A938-F1234EFCE35C}" dt="2022-03-30T17:31:33.419" v="399" actId="14100"/>
          <ac:picMkLst>
            <pc:docMk/>
            <pc:sldMk cId="4252611809" sldId="265"/>
            <ac:picMk id="12" creationId="{06BDAF5D-C2D8-43A4-94E1-F59FA55B7D37}"/>
          </ac:picMkLst>
        </pc:picChg>
        <pc:picChg chg="add mod">
          <ac:chgData name="Maciej Maciejewski" userId="0977025d2f6884b4" providerId="LiveId" clId="{F1D3E4EC-DB28-46FE-A938-F1234EFCE35C}" dt="2022-03-30T17:32:09.764" v="402" actId="1076"/>
          <ac:picMkLst>
            <pc:docMk/>
            <pc:sldMk cId="4252611809" sldId="265"/>
            <ac:picMk id="14" creationId="{B6FCC533-C1EF-4303-9D50-FFB55F77AB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D6F56-993D-4A18-ADB6-3439703D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E80C14-B24D-4C62-914D-6AE849A4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471211-03C1-4087-85FA-B0E9A84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7149D5-C17A-4541-857C-9C854B82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42D88F-3D86-4C6C-93C5-6D8FE7E1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85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35A019-7265-4A34-A158-5468C0F4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66ED4FA-2AE1-4A29-80F2-8275AE50A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3AA8D0-9FFE-4C3A-84C1-8D6D73AC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948F03-5807-4929-90A4-BBC8B92F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BDDB79-E83A-4A08-9FA8-914B4D66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2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EA3E535-5F5C-4990-A267-4ADE9443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C4E732-B453-4137-9D16-176ED2E3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C2A55F-3BBF-4DFC-BF79-D2122F9F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3526AC-5F2D-4AA2-902B-04380FA0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DF7F45-9133-4553-B9CB-0D2C029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83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D3BF03-AFEF-49E8-A236-0AD0A71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FD1B00-718C-4AB2-A1AC-B68D4565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8BD078-30DE-49B1-B75C-073933F9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0228DF-2B3B-46C3-8445-DB98A99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CB90CA-4BF6-40E8-A91B-B359709F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0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A3A321-256C-4171-8EDD-35C0A3C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DF46FB-99DF-4524-9A14-ABA62503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0C9699-B893-4B3F-9301-E612D87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97C8E3-505B-4965-A0BA-CC232E54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74B931-6575-466C-B5D8-F52FA7C7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8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8F920-6750-40D0-85B1-3D4829C1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00F1AB-33C0-4CBA-8B85-63F122F94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CC562E-9E2A-47B9-B88F-0D958352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00AEE5E-7EC0-4B85-879E-8B7EEAC7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E90069-4714-4629-9789-55AC805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0D4E08-6F7D-4EB7-92BA-E865FC68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4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662D8-A6ED-4C37-B9AE-2A624E9D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1BE1EA-7DEE-44EE-A876-FF62A0F2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DDBACEA-23E1-446F-864A-44AE3220A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B35C25-40BE-4277-B7C3-CDAAC41A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98B6FC-CDA5-457B-81BC-A72DA3A6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E34796-7A70-44BF-A703-744841B4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92C8E57-542A-4CA1-BC63-D8908F65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38041C-1DE4-4137-B238-326EBFF7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24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4F3DF4-C70A-4305-9B94-919E3C80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1CA09B-2391-4FD9-88DB-182891B1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D7931B1-CE7A-4305-8D2C-D1EFAFF4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A320004-F9B5-4270-963F-AB06F1BB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62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71DAB1-F54D-43B5-BFA2-4414287C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DAB2B46-812B-4537-AF7B-4FFDFB54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26F55BF-5760-4076-9C84-CE61ADE3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2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8F979-47AA-4C31-A987-5A920BF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0A0E6-9433-4E71-BA9D-C2EC7901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F82D46-0FA6-4535-B50E-FAF4812C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0FE1CC-2128-46A5-82E8-B30F0286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FBB9F6-20AF-4105-9C21-A43B27E5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DDF965-1B93-43D7-BA74-A3F564F2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33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96E80A-2B12-4272-8713-48F55740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8CC710-4FE0-42A1-8AE1-53E4DC0B6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3DF1D0-B28C-4EDC-B85A-F1D53FFE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A93A90-873A-47D3-9AE1-F46AF288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11B0DC-41A4-4D8D-B45A-4C338C91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1476C4-BCEC-4F8E-BB00-3FC35E39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0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0BA83AD-B21F-4FCB-8511-6CB07108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9B6F19-BDE7-4B1E-94C6-66EA834A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881B36-7FAB-4691-8526-F1BB28EFA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601F-30C5-4191-8758-8302B314D5F9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97989-08B1-419D-B56D-5F4FDA33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C1D0A2-43F7-459C-BC3E-12D7210E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89FE-8BA5-446C-A721-5968215C5F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0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942CF-347E-4A71-AE5C-C79A81BC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C++ </a:t>
            </a:r>
            <a:br>
              <a:rPr lang="pl-PL" dirty="0"/>
            </a:br>
            <a:r>
              <a:rPr lang="pl-PL" dirty="0"/>
              <a:t>Prosta współbieżność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262053F-A244-425C-ABE6-E8F75CC7C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8685" y="5523722"/>
            <a:ext cx="2457061" cy="863082"/>
          </a:xfrm>
        </p:spPr>
        <p:txBody>
          <a:bodyPr>
            <a:normAutofit fontScale="92500"/>
          </a:bodyPr>
          <a:lstStyle/>
          <a:p>
            <a:r>
              <a:rPr lang="pl-PL" dirty="0"/>
              <a:t>Maciej Maciejewski</a:t>
            </a:r>
          </a:p>
          <a:p>
            <a:r>
              <a:rPr lang="pl-PL" dirty="0"/>
              <a:t>Maciej Rzeźnik</a:t>
            </a:r>
          </a:p>
        </p:txBody>
      </p:sp>
    </p:spTree>
    <p:extLst>
      <p:ext uri="{BB962C8B-B14F-4D97-AF65-F5344CB8AC3E}">
        <p14:creationId xmlns:p14="http://schemas.microsoft.com/office/powerpoint/2010/main" val="351518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180CD-D4D8-4258-B2C4-814D73CC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Promis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7107275-13F2-4B0A-B3DA-54A25AAD52FF}"/>
              </a:ext>
            </a:extLst>
          </p:cNvPr>
          <p:cNvSpPr txBox="1"/>
          <p:nvPr/>
        </p:nvSpPr>
        <p:spPr>
          <a:xfrm>
            <a:off x="838200" y="1464185"/>
            <a:ext cx="403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Future</a:t>
            </a:r>
            <a:r>
              <a:rPr lang="pl-PL" dirty="0"/>
              <a:t> przechowuje a </a:t>
            </a:r>
            <a:r>
              <a:rPr lang="pl-PL" dirty="0" err="1"/>
              <a:t>promise</a:t>
            </a:r>
            <a:r>
              <a:rPr lang="pl-PL" dirty="0"/>
              <a:t> dostarcza.</a:t>
            </a:r>
          </a:p>
          <a:p>
            <a:endParaRPr lang="pl-PL" dirty="0"/>
          </a:p>
          <a:p>
            <a:r>
              <a:rPr lang="pl-PL" dirty="0"/>
              <a:t>Użyć kiedy wszystko inne zawodzi.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6FD041-EF6B-4D20-AE88-5D686417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018"/>
            <a:ext cx="582058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432EE37-D0BE-44EE-A995-771F5E634B66}"/>
              </a:ext>
            </a:extLst>
          </p:cNvPr>
          <p:cNvSpPr txBox="1"/>
          <p:nvPr/>
        </p:nvSpPr>
        <p:spPr>
          <a:xfrm>
            <a:off x="4748169" y="671119"/>
            <a:ext cx="262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Bibliografia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A4CE0B3-A509-407E-8E2C-F8D8F6AA0550}"/>
              </a:ext>
            </a:extLst>
          </p:cNvPr>
          <p:cNvSpPr txBox="1"/>
          <p:nvPr/>
        </p:nvSpPr>
        <p:spPr>
          <a:xfrm>
            <a:off x="1352725" y="20216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https://en.cppreference.com/w/cpp/thread/async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553B1A8-4688-467C-9D05-BFD52D706534}"/>
              </a:ext>
            </a:extLst>
          </p:cNvPr>
          <p:cNvSpPr txBox="1"/>
          <p:nvPr/>
        </p:nvSpPr>
        <p:spPr>
          <a:xfrm>
            <a:off x="1352725" y="239097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https://en.cppreference.com/w/cpp/thread/packaged_task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FE24CC6-96BF-4327-9D50-F3C3602AFDB6}"/>
              </a:ext>
            </a:extLst>
          </p:cNvPr>
          <p:cNvSpPr txBox="1"/>
          <p:nvPr/>
        </p:nvSpPr>
        <p:spPr>
          <a:xfrm>
            <a:off x="1352725" y="27603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https://en.cppreference.com/w/cpp/thread/future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C84A67-CB43-4806-9416-047487E7AA2A}"/>
              </a:ext>
            </a:extLst>
          </p:cNvPr>
          <p:cNvSpPr txBox="1"/>
          <p:nvPr/>
        </p:nvSpPr>
        <p:spPr>
          <a:xfrm>
            <a:off x="1352725" y="312963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https://en.cppreference.com/w/cpp/thread/promise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CFB57D1-8F6F-4E2D-8C61-86F051FC2AA9}"/>
              </a:ext>
            </a:extLst>
          </p:cNvPr>
          <p:cNvSpPr txBox="1"/>
          <p:nvPr/>
        </p:nvSpPr>
        <p:spPr>
          <a:xfrm>
            <a:off x="1352725" y="3498967"/>
            <a:ext cx="674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https://stackoverflow.com/questions/12620186/futures-vs-promises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4DC13A0-3139-482C-924A-2E674CDD8CB9}"/>
              </a:ext>
            </a:extLst>
          </p:cNvPr>
          <p:cNvSpPr txBox="1"/>
          <p:nvPr/>
        </p:nvSpPr>
        <p:spPr>
          <a:xfrm>
            <a:off x="1352725" y="3868299"/>
            <a:ext cx="9714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https://stackoverflow.com/questions/22905207/why-join-is-still-necessary-when-all-other-thread-have-finished-before-the-main</a:t>
            </a:r>
          </a:p>
        </p:txBody>
      </p:sp>
    </p:spTree>
    <p:extLst>
      <p:ext uri="{BB962C8B-B14F-4D97-AF65-F5344CB8AC3E}">
        <p14:creationId xmlns:p14="http://schemas.microsoft.com/office/powerpoint/2010/main" val="6830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35FBD-8544-4B1D-B252-74217058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58D8C2-0770-4F46-805C-230C89A8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async</a:t>
            </a:r>
            <a:r>
              <a:rPr lang="pl-PL" sz="2400" dirty="0"/>
              <a:t>(policy, </a:t>
            </a:r>
            <a:r>
              <a:rPr lang="pl-PL" sz="2400" dirty="0" err="1"/>
              <a:t>fn</a:t>
            </a:r>
            <a:r>
              <a:rPr lang="pl-PL" sz="2400" dirty="0"/>
              <a:t>, arg1, arg2, …)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 pewnym momencie wywołuje funkcję </a:t>
            </a:r>
            <a:r>
              <a:rPr lang="pl-PL" sz="2400" dirty="0" err="1"/>
              <a:t>fn</a:t>
            </a:r>
            <a:r>
              <a:rPr lang="pl-PL" sz="2400" dirty="0"/>
              <a:t> na osobnym wątku.</a:t>
            </a:r>
          </a:p>
          <a:p>
            <a:pPr marL="0" indent="0">
              <a:buNone/>
            </a:pPr>
            <a:r>
              <a:rPr lang="pl-PL" sz="2400" dirty="0"/>
              <a:t>Wartość zwracana przez </a:t>
            </a:r>
            <a:r>
              <a:rPr lang="pl-PL" sz="2400" dirty="0" err="1"/>
              <a:t>fn</a:t>
            </a:r>
            <a:r>
              <a:rPr lang="pl-PL" sz="2400" dirty="0"/>
              <a:t> może być przechowywane przez </a:t>
            </a: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future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Policy:</a:t>
            </a:r>
          </a:p>
          <a:p>
            <a:pPr marL="0" indent="0">
              <a:buNone/>
            </a:pPr>
            <a:r>
              <a:rPr lang="pl-PL" sz="2400" dirty="0"/>
              <a:t>	- </a:t>
            </a: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launch</a:t>
            </a:r>
            <a:r>
              <a:rPr lang="pl-PL" sz="2400" dirty="0"/>
              <a:t>::</a:t>
            </a:r>
            <a:r>
              <a:rPr lang="pl-PL" sz="2400" dirty="0" err="1"/>
              <a:t>async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	- </a:t>
            </a: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launch</a:t>
            </a:r>
            <a:r>
              <a:rPr lang="pl-PL" sz="2400" dirty="0"/>
              <a:t>::</a:t>
            </a:r>
            <a:r>
              <a:rPr lang="pl-PL" sz="2400" dirty="0" err="1"/>
              <a:t>deffered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	-</a:t>
            </a:r>
            <a:r>
              <a:rPr lang="pl-PL" sz="2400" dirty="0" err="1"/>
              <a:t>std</a:t>
            </a:r>
            <a:r>
              <a:rPr lang="pl-PL" sz="2400" dirty="0"/>
              <a:t> ::</a:t>
            </a:r>
            <a:r>
              <a:rPr lang="pl-PL" sz="2400" dirty="0" err="1"/>
              <a:t>launch</a:t>
            </a:r>
            <a:r>
              <a:rPr lang="pl-PL" sz="2400" dirty="0"/>
              <a:t>::</a:t>
            </a:r>
            <a:r>
              <a:rPr lang="pl-PL" sz="2400" dirty="0" err="1"/>
              <a:t>async</a:t>
            </a:r>
            <a:r>
              <a:rPr lang="pl-PL" sz="2400" dirty="0"/>
              <a:t> | 	</a:t>
            </a: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launch</a:t>
            </a:r>
            <a:r>
              <a:rPr lang="pl-PL" sz="2400" dirty="0"/>
              <a:t>::</a:t>
            </a:r>
            <a:r>
              <a:rPr lang="pl-PL" sz="2400" dirty="0" err="1"/>
              <a:t>deffered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7192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6450190-EA6D-4F49-9192-A71D43D35979}"/>
              </a:ext>
            </a:extLst>
          </p:cNvPr>
          <p:cNvSpPr txBox="1"/>
          <p:nvPr/>
        </p:nvSpPr>
        <p:spPr>
          <a:xfrm>
            <a:off x="216023" y="298580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launch</a:t>
            </a:r>
            <a:r>
              <a:rPr lang="pl-PL" dirty="0"/>
              <a:t>::</a:t>
            </a:r>
            <a:r>
              <a:rPr lang="pl-PL" dirty="0" err="1"/>
              <a:t>async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9E4C32F-59F7-43EB-A6DB-C018A73B7444}"/>
              </a:ext>
            </a:extLst>
          </p:cNvPr>
          <p:cNvSpPr txBox="1"/>
          <p:nvPr/>
        </p:nvSpPr>
        <p:spPr>
          <a:xfrm>
            <a:off x="6717445" y="483246"/>
            <a:ext cx="329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asynchronous</a:t>
            </a:r>
            <a:r>
              <a:rPr lang="pl-PL" sz="2400" dirty="0"/>
              <a:t> </a:t>
            </a:r>
            <a:r>
              <a:rPr lang="pl-PL" sz="2400" dirty="0" err="1"/>
              <a:t>evaluation</a:t>
            </a:r>
            <a:endParaRPr lang="pl-PL" sz="2400" dirty="0"/>
          </a:p>
          <a:p>
            <a:r>
              <a:rPr lang="pl-PL" sz="2400" dirty="0"/>
              <a:t>Funkcja </a:t>
            </a:r>
            <a:r>
              <a:rPr lang="pl-PL" sz="2400" dirty="0" err="1"/>
              <a:t>add</a:t>
            </a:r>
            <a:r>
              <a:rPr lang="pl-PL" sz="2400" dirty="0"/>
              <a:t> wykonuje się w trakcie </a:t>
            </a:r>
            <a:r>
              <a:rPr lang="pl-PL" sz="2400" dirty="0" err="1"/>
              <a:t>Sleep</a:t>
            </a:r>
            <a:r>
              <a:rPr lang="pl-PL" sz="2400" dirty="0"/>
              <a:t>(1000)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7554853-3C3A-4F0B-86A7-FBAFA138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" y="667912"/>
            <a:ext cx="4590869" cy="25199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7B468FF-6E45-4C5D-BF6D-936202E9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45" y="1675458"/>
            <a:ext cx="2695951" cy="50489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64D4872-5CF7-4056-8117-F668F8D4A176}"/>
              </a:ext>
            </a:extLst>
          </p:cNvPr>
          <p:cNvSpPr txBox="1"/>
          <p:nvPr/>
        </p:nvSpPr>
        <p:spPr>
          <a:xfrm>
            <a:off x="216023" y="3429000"/>
            <a:ext cx="22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launch</a:t>
            </a:r>
            <a:r>
              <a:rPr lang="pl-PL" dirty="0"/>
              <a:t>::</a:t>
            </a:r>
            <a:r>
              <a:rPr lang="pl-PL" dirty="0" err="1"/>
              <a:t>deferred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AE77159C-1F78-468D-85D5-B94E3C86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2" y="3900512"/>
            <a:ext cx="4590869" cy="2319262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8C21B9C-8D83-4B4E-99F8-EBD2830FB7FE}"/>
              </a:ext>
            </a:extLst>
          </p:cNvPr>
          <p:cNvSpPr txBox="1"/>
          <p:nvPr/>
        </p:nvSpPr>
        <p:spPr>
          <a:xfrm>
            <a:off x="6717445" y="3962409"/>
            <a:ext cx="390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/>
              <a:t>lazy</a:t>
            </a:r>
            <a:r>
              <a:rPr lang="pl-PL" sz="2400" dirty="0"/>
              <a:t> </a:t>
            </a:r>
            <a:r>
              <a:rPr lang="pl-PL" sz="2400" dirty="0" err="1"/>
              <a:t>evaluation</a:t>
            </a:r>
            <a:endParaRPr lang="pl-PL" sz="2400" dirty="0"/>
          </a:p>
          <a:p>
            <a:r>
              <a:rPr lang="pl-PL" sz="2400" dirty="0"/>
              <a:t>Funkcja </a:t>
            </a:r>
            <a:r>
              <a:rPr lang="pl-PL" sz="2400" dirty="0" err="1"/>
              <a:t>add</a:t>
            </a:r>
            <a:r>
              <a:rPr lang="pl-PL" sz="2400" dirty="0"/>
              <a:t> wykona się </a:t>
            </a:r>
          </a:p>
          <a:p>
            <a:r>
              <a:rPr lang="pl-PL" sz="2400" dirty="0"/>
              <a:t>dopiero gdy będzie potrzebna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E2A58649-0D57-4F98-86A3-43A4BE6D8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445" y="5095280"/>
            <a:ext cx="304842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22D47-3007-4833-B4C5-A9BCEC8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0330"/>
          </a:xfrm>
        </p:spPr>
        <p:txBody>
          <a:bodyPr/>
          <a:lstStyle/>
          <a:p>
            <a:r>
              <a:rPr lang="pl-PL" dirty="0" err="1"/>
              <a:t>Packaged_task</a:t>
            </a:r>
            <a:endParaRPr lang="pl-PL" sz="2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2599E2D-B699-43D3-AE90-B461AC221FC0}"/>
              </a:ext>
            </a:extLst>
          </p:cNvPr>
          <p:cNvSpPr txBox="1"/>
          <p:nvPr/>
        </p:nvSpPr>
        <p:spPr>
          <a:xfrm>
            <a:off x="838200" y="1565456"/>
            <a:ext cx="66059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packaged_task</a:t>
            </a:r>
            <a:r>
              <a:rPr lang="pl-PL" sz="2400" dirty="0"/>
              <a:t>&lt;</a:t>
            </a:r>
            <a:r>
              <a:rPr lang="pl-PL" sz="2400" dirty="0" err="1"/>
              <a:t>ret</a:t>
            </a:r>
            <a:r>
              <a:rPr lang="pl-PL" sz="2400" dirty="0"/>
              <a:t> (var1,var2,…)&gt; </a:t>
            </a:r>
            <a:r>
              <a:rPr lang="pl-PL" sz="2400" dirty="0" err="1"/>
              <a:t>name</a:t>
            </a:r>
            <a:r>
              <a:rPr lang="pl-PL" sz="2400" dirty="0"/>
              <a:t> (</a:t>
            </a:r>
            <a:r>
              <a:rPr lang="pl-PL" sz="2400" dirty="0" err="1"/>
              <a:t>fn</a:t>
            </a:r>
            <a:r>
              <a:rPr lang="pl-PL" sz="2400" dirty="0"/>
              <a:t>)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Wywoła funkcję </a:t>
            </a:r>
            <a:r>
              <a:rPr lang="pl-PL" sz="2400" dirty="0" err="1"/>
              <a:t>fn</a:t>
            </a:r>
            <a:r>
              <a:rPr lang="pl-PL" sz="2400" dirty="0"/>
              <a:t> tylko wtedy kiedy potrzebujemy.</a:t>
            </a:r>
          </a:p>
          <a:p>
            <a:r>
              <a:rPr lang="pl-PL" sz="2400" dirty="0"/>
              <a:t>Można przenieść na inny wątek.</a:t>
            </a:r>
          </a:p>
          <a:p>
            <a:r>
              <a:rPr lang="pl-PL" sz="2400" dirty="0"/>
              <a:t>Możliwość ponownego użycia.</a:t>
            </a:r>
          </a:p>
          <a:p>
            <a:endParaRPr lang="pl-PL" sz="2400" dirty="0"/>
          </a:p>
          <a:p>
            <a:r>
              <a:rPr lang="pl-PL" sz="2400" dirty="0"/>
              <a:t>Ret – wartość zwracana przez </a:t>
            </a:r>
            <a:r>
              <a:rPr lang="pl-PL" sz="2400" dirty="0" err="1"/>
              <a:t>fn</a:t>
            </a:r>
            <a:endParaRPr lang="pl-PL" sz="2400" dirty="0"/>
          </a:p>
          <a:p>
            <a:r>
              <a:rPr lang="pl-PL" sz="2400" dirty="0" err="1"/>
              <a:t>Var</a:t>
            </a:r>
            <a:r>
              <a:rPr lang="pl-PL" sz="2400" dirty="0"/>
              <a:t> – zmienne</a:t>
            </a:r>
          </a:p>
          <a:p>
            <a:r>
              <a:rPr lang="pl-PL" sz="2400" dirty="0" err="1"/>
              <a:t>Fn</a:t>
            </a:r>
            <a:r>
              <a:rPr lang="pl-PL" sz="2400" dirty="0"/>
              <a:t>- element do zapakowania</a:t>
            </a:r>
          </a:p>
        </p:txBody>
      </p:sp>
    </p:spTree>
    <p:extLst>
      <p:ext uri="{BB962C8B-B14F-4D97-AF65-F5344CB8AC3E}">
        <p14:creationId xmlns:p14="http://schemas.microsoft.com/office/powerpoint/2010/main" val="256368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3AC61D2-8181-463E-A77F-17D94B5A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5" y="875944"/>
            <a:ext cx="6355034" cy="255305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C82F86D-0A92-4068-BA4A-9E94AE9C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56" y="2337138"/>
            <a:ext cx="2241514" cy="4839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E78A508-05FB-4775-8379-C48033B9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5" y="4287625"/>
            <a:ext cx="5296995" cy="163629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35D20DA-251F-4822-828B-C8B8F4662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156" y="5259527"/>
            <a:ext cx="2241515" cy="483964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998FB10F-665D-4AB0-B6D1-B5F983249A8F}"/>
              </a:ext>
            </a:extLst>
          </p:cNvPr>
          <p:cNvSpPr txBox="1"/>
          <p:nvPr/>
        </p:nvSpPr>
        <p:spPr>
          <a:xfrm>
            <a:off x="5215156" y="1690807"/>
            <a:ext cx="633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add</a:t>
            </a:r>
            <a:r>
              <a:rPr lang="pl-PL" dirty="0"/>
              <a:t> wykonuje się w momencie wywołania </a:t>
            </a:r>
            <a:r>
              <a:rPr lang="pl-PL" dirty="0" err="1"/>
              <a:t>packaget_task</a:t>
            </a:r>
            <a:r>
              <a:rPr lang="pl-PL" dirty="0"/>
              <a:t> </a:t>
            </a:r>
          </a:p>
          <a:p>
            <a:r>
              <a:rPr lang="pl-PL" dirty="0"/>
              <a:t>na tym samym wątku na którym została wywołana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8AA2E89-793B-4605-80D0-267370B5C7E1}"/>
              </a:ext>
            </a:extLst>
          </p:cNvPr>
          <p:cNvSpPr txBox="1"/>
          <p:nvPr/>
        </p:nvSpPr>
        <p:spPr>
          <a:xfrm>
            <a:off x="5215156" y="4059198"/>
            <a:ext cx="62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Funkcja wykonywana asynchronicznie </a:t>
            </a:r>
            <a:r>
              <a:rPr lang="pl-PL" dirty="0" err="1"/>
              <a:t>add</a:t>
            </a:r>
            <a:r>
              <a:rPr lang="pl-PL" dirty="0"/>
              <a:t> zostaje przeniesiona </a:t>
            </a:r>
          </a:p>
          <a:p>
            <a:r>
              <a:rPr lang="pl-PL" dirty="0"/>
              <a:t>na nowy wątek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thread</a:t>
            </a:r>
            <a:r>
              <a:rPr lang="pl-PL" dirty="0"/>
              <a:t>. Zawsze kiedy tworzymy nowy wątek </a:t>
            </a:r>
          </a:p>
          <a:p>
            <a:r>
              <a:rPr lang="pl-PL" dirty="0"/>
              <a:t>należy go później „zsynchronizować” z głównym wątkiem przy </a:t>
            </a:r>
          </a:p>
          <a:p>
            <a:r>
              <a:rPr lang="pl-PL" dirty="0"/>
              <a:t>pomocy </a:t>
            </a:r>
            <a:r>
              <a:rPr lang="pl-PL" dirty="0" err="1"/>
              <a:t>join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698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1DE96F13-8AC4-4F03-8824-E8B64B8E7D80}"/>
              </a:ext>
            </a:extLst>
          </p:cNvPr>
          <p:cNvSpPr txBox="1"/>
          <p:nvPr/>
        </p:nvSpPr>
        <p:spPr>
          <a:xfrm>
            <a:off x="989025" y="989979"/>
            <a:ext cx="13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reset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6BDAF5D-C2D8-43A4-94E1-F59FA55B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25" y="1359311"/>
            <a:ext cx="4941992" cy="316421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B6FCC533-C1EF-4303-9D50-FFB55F77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17" y="2261124"/>
            <a:ext cx="2415380" cy="11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D9942-B10A-441D-B57A-1A6B54F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94F4A1-E523-4851-B1C6-D384A35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future</a:t>
            </a:r>
            <a:r>
              <a:rPr lang="pl-PL" sz="2400" dirty="0"/>
              <a:t>&lt;T&gt;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Umożliwia przechowywanie wyników funkcji wykonanych asynchronicznie.</a:t>
            </a:r>
          </a:p>
          <a:p>
            <a:pPr marL="0" indent="0">
              <a:buNone/>
            </a:pPr>
            <a:r>
              <a:rPr lang="pl-PL" sz="2400" dirty="0"/>
              <a:t>Daje możliwość sprawdzania czy funkcja asynchroniczna już się wykonała.</a:t>
            </a:r>
          </a:p>
          <a:p>
            <a:pPr marL="0" indent="0">
              <a:buNone/>
            </a:pPr>
            <a:r>
              <a:rPr lang="pl-PL" sz="2400" dirty="0"/>
              <a:t>	-</a:t>
            </a:r>
            <a:r>
              <a:rPr lang="pl-PL" sz="2400" dirty="0" err="1"/>
              <a:t>valid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Można kontrolować czas oczekiwania na wynik funkcji.</a:t>
            </a:r>
          </a:p>
          <a:p>
            <a:pPr marL="0" indent="0">
              <a:buNone/>
            </a:pPr>
            <a:r>
              <a:rPr lang="pl-PL" sz="2400" dirty="0"/>
              <a:t>	-</a:t>
            </a:r>
            <a:r>
              <a:rPr lang="pl-PL" sz="2400" dirty="0" err="1"/>
              <a:t>wait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	-</a:t>
            </a:r>
            <a:r>
              <a:rPr lang="pl-PL" sz="2400" dirty="0" err="1"/>
              <a:t>wait_for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	-</a:t>
            </a:r>
            <a:r>
              <a:rPr lang="pl-PL" sz="2400" dirty="0" err="1"/>
              <a:t>wait_until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66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F4401BB-7E50-445A-BE8E-F0ABC2080B75}"/>
              </a:ext>
            </a:extLst>
          </p:cNvPr>
          <p:cNvSpPr txBox="1"/>
          <p:nvPr/>
        </p:nvSpPr>
        <p:spPr>
          <a:xfrm>
            <a:off x="671119" y="1241570"/>
            <a:ext cx="62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valid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5FD7D13-903F-4DE5-A5B0-F4743467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1610902"/>
            <a:ext cx="5391902" cy="128605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B16EAE4-3276-4744-8492-B62D6AD53F13}"/>
              </a:ext>
            </a:extLst>
          </p:cNvPr>
          <p:cNvSpPr txBox="1"/>
          <p:nvPr/>
        </p:nvSpPr>
        <p:spPr>
          <a:xfrm>
            <a:off x="6878972" y="1375794"/>
            <a:ext cx="391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Zwraca czy wartość </a:t>
            </a:r>
            <a:r>
              <a:rPr lang="pl-PL" dirty="0" err="1"/>
              <a:t>future</a:t>
            </a:r>
            <a:r>
              <a:rPr lang="pl-PL" dirty="0"/>
              <a:t> jest dostępna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6578BB8-8BDA-4A9B-9317-76ABBEAD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2" y="1745126"/>
            <a:ext cx="3305636" cy="67636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DFF34F0-E68A-40D2-A3CA-334AC71FD3FE}"/>
              </a:ext>
            </a:extLst>
          </p:cNvPr>
          <p:cNvSpPr txBox="1"/>
          <p:nvPr/>
        </p:nvSpPr>
        <p:spPr>
          <a:xfrm>
            <a:off x="671119" y="3429000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wait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BB14C13-71B4-4C81-9A91-5BF72D02E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9" y="3798332"/>
            <a:ext cx="5391902" cy="132416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774848-B560-44E0-81A0-02A772F226E7}"/>
              </a:ext>
            </a:extLst>
          </p:cNvPr>
          <p:cNvSpPr txBox="1"/>
          <p:nvPr/>
        </p:nvSpPr>
        <p:spPr>
          <a:xfrm>
            <a:off x="6878972" y="3290500"/>
            <a:ext cx="423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Blokuje do momentu kiedy wartość </a:t>
            </a:r>
            <a:r>
              <a:rPr lang="pl-PL" dirty="0" err="1"/>
              <a:t>future</a:t>
            </a:r>
            <a:r>
              <a:rPr lang="pl-PL" dirty="0"/>
              <a:t> będzie dostępna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B03E446-3471-49F3-A393-18F1780C6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72" y="3936831"/>
            <a:ext cx="3231649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52F6D9F-AD53-4BF1-862E-9F9F95C4C853}"/>
              </a:ext>
            </a:extLst>
          </p:cNvPr>
          <p:cNvSpPr txBox="1"/>
          <p:nvPr/>
        </p:nvSpPr>
        <p:spPr>
          <a:xfrm>
            <a:off x="746620" y="562062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wait_for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C718F6-DFE1-4F46-978B-B78F0984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114150"/>
            <a:ext cx="4526992" cy="23148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940F115-7728-4E4C-B5D7-B5211DCCBD60}"/>
              </a:ext>
            </a:extLst>
          </p:cNvPr>
          <p:cNvSpPr txBox="1"/>
          <p:nvPr/>
        </p:nvSpPr>
        <p:spPr>
          <a:xfrm>
            <a:off x="6096000" y="1114150"/>
            <a:ext cx="513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wait_for</a:t>
            </a:r>
            <a:r>
              <a:rPr lang="pl-PL" dirty="0"/>
              <a:t> czeka na wynik funkcji asynchronicznej przez określony przez nas czas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EEE17C3-D6D3-49BC-BA76-D63529FE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724"/>
            <a:ext cx="3097625" cy="49519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C80620-2498-4269-B37F-83CAE912682D}"/>
              </a:ext>
            </a:extLst>
          </p:cNvPr>
          <p:cNvSpPr txBox="1"/>
          <p:nvPr/>
        </p:nvSpPr>
        <p:spPr>
          <a:xfrm>
            <a:off x="746620" y="3611756"/>
            <a:ext cx="11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wait_until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9211829-2DF9-4496-863F-348D42745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" y="4163844"/>
            <a:ext cx="4526992" cy="2470689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2894F15-7476-4097-9BD2-7464CF5D338C}"/>
              </a:ext>
            </a:extLst>
          </p:cNvPr>
          <p:cNvSpPr txBox="1"/>
          <p:nvPr/>
        </p:nvSpPr>
        <p:spPr>
          <a:xfrm>
            <a:off x="6096000" y="3796422"/>
            <a:ext cx="452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wait_until</a:t>
            </a:r>
            <a:r>
              <a:rPr lang="pl-PL" dirty="0"/>
              <a:t> czeka do określonego przez san czasu na wynik z funkcji asynchronicznej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2D9D751D-51D1-461F-9257-C4A3141B2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42753"/>
            <a:ext cx="3013817" cy="6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06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402</Words>
  <Application>Microsoft Office PowerPoint</Application>
  <PresentationFormat>Panoramiczny</PresentationFormat>
  <Paragraphs>67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C++  Prosta współbieżność</vt:lpstr>
      <vt:lpstr>Async</vt:lpstr>
      <vt:lpstr>Prezentacja programu PowerPoint</vt:lpstr>
      <vt:lpstr>Packaged_task</vt:lpstr>
      <vt:lpstr>Prezentacja programu PowerPoint</vt:lpstr>
      <vt:lpstr>Prezentacja programu PowerPoint</vt:lpstr>
      <vt:lpstr>Future</vt:lpstr>
      <vt:lpstr>Prezentacja programu PowerPoint</vt:lpstr>
      <vt:lpstr>Prezentacja programu PowerPoint</vt:lpstr>
      <vt:lpstr>Promis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Prosta współbieżność</dc:title>
  <dc:creator>Maciej Maciejewski</dc:creator>
  <cp:lastModifiedBy>Maciej Maciejewski</cp:lastModifiedBy>
  <cp:revision>3</cp:revision>
  <dcterms:created xsi:type="dcterms:W3CDTF">2022-03-28T12:55:17Z</dcterms:created>
  <dcterms:modified xsi:type="dcterms:W3CDTF">2022-04-01T14:34:15Z</dcterms:modified>
</cp:coreProperties>
</file>