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60" r:id="rId5"/>
    <p:sldId id="259" r:id="rId6"/>
    <p:sldId id="257"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9"/>
    <p:restoredTop sz="94674"/>
  </p:normalViewPr>
  <p:slideViewPr>
    <p:cSldViewPr snapToGrid="0" snapToObjects="1">
      <p:cViewPr>
        <p:scale>
          <a:sx n="89" d="100"/>
          <a:sy n="89" d="100"/>
        </p:scale>
        <p:origin x="1552"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12AA7-9395-BC40-B0FE-5BF145F456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7EE4C77-D5DE-CF43-827C-31C6356ECB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p>
        </p:txBody>
      </p:sp>
      <p:sp>
        <p:nvSpPr>
          <p:cNvPr id="4" name="Espace réservé de la date 3">
            <a:extLst>
              <a:ext uri="{FF2B5EF4-FFF2-40B4-BE49-F238E27FC236}">
                <a16:creationId xmlns:a16="http://schemas.microsoft.com/office/drawing/2014/main" id="{158A6E91-0CE8-F545-A6C0-A84523B08CB7}"/>
              </a:ext>
            </a:extLst>
          </p:cNvPr>
          <p:cNvSpPr>
            <a:spLocks noGrp="1"/>
          </p:cNvSpPr>
          <p:nvPr>
            <p:ph type="dt" sz="half" idx="10"/>
          </p:nvPr>
        </p:nvSpPr>
        <p:spPr/>
        <p:txBody>
          <a:bodyPr/>
          <a:lstStyle/>
          <a:p>
            <a:fld id="{47300C18-CC99-184C-BF85-BAAB131E059B}" type="datetimeFigureOut">
              <a:rPr lang="fr-FR" smtClean="0"/>
              <a:t>04/05/2018</a:t>
            </a:fld>
            <a:endParaRPr lang="fr-FR"/>
          </a:p>
        </p:txBody>
      </p:sp>
      <p:sp>
        <p:nvSpPr>
          <p:cNvPr id="5" name="Espace réservé du pied de page 4">
            <a:extLst>
              <a:ext uri="{FF2B5EF4-FFF2-40B4-BE49-F238E27FC236}">
                <a16:creationId xmlns:a16="http://schemas.microsoft.com/office/drawing/2014/main" id="{C1BEEE4F-D739-9142-821B-8BC7219726C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96ADD1-D894-BC44-9F98-CD3FB9129B3F}"/>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9105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C7174-1F5C-564D-BD1F-1BA34845C2D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8483EC-A69E-454A-8AAB-F92CC2EC7D35}"/>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72581A-3202-5747-BF2E-1A58FA3B6A62}"/>
              </a:ext>
            </a:extLst>
          </p:cNvPr>
          <p:cNvSpPr>
            <a:spLocks noGrp="1"/>
          </p:cNvSpPr>
          <p:nvPr>
            <p:ph type="dt" sz="half" idx="10"/>
          </p:nvPr>
        </p:nvSpPr>
        <p:spPr/>
        <p:txBody>
          <a:bodyPr/>
          <a:lstStyle/>
          <a:p>
            <a:fld id="{47300C18-CC99-184C-BF85-BAAB131E059B}" type="datetimeFigureOut">
              <a:rPr lang="fr-FR" smtClean="0"/>
              <a:t>04/05/2018</a:t>
            </a:fld>
            <a:endParaRPr lang="fr-FR"/>
          </a:p>
        </p:txBody>
      </p:sp>
      <p:sp>
        <p:nvSpPr>
          <p:cNvPr id="5" name="Espace réservé du pied de page 4">
            <a:extLst>
              <a:ext uri="{FF2B5EF4-FFF2-40B4-BE49-F238E27FC236}">
                <a16:creationId xmlns:a16="http://schemas.microsoft.com/office/drawing/2014/main" id="{F72FE5BE-4A1A-E842-85EC-3B5EF97686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4851F6F-7482-1B45-A723-440958008A8D}"/>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76260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8301CF0-5FD2-064A-85CD-90E519971E4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E481854-C20C-2540-A10C-BAA30AE67CCF}"/>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CBD3C2-6139-DE46-93AD-7E48878EBE0B}"/>
              </a:ext>
            </a:extLst>
          </p:cNvPr>
          <p:cNvSpPr>
            <a:spLocks noGrp="1"/>
          </p:cNvSpPr>
          <p:nvPr>
            <p:ph type="dt" sz="half" idx="10"/>
          </p:nvPr>
        </p:nvSpPr>
        <p:spPr/>
        <p:txBody>
          <a:bodyPr/>
          <a:lstStyle/>
          <a:p>
            <a:fld id="{47300C18-CC99-184C-BF85-BAAB131E059B}" type="datetimeFigureOut">
              <a:rPr lang="fr-FR" smtClean="0"/>
              <a:t>04/05/2018</a:t>
            </a:fld>
            <a:endParaRPr lang="fr-FR"/>
          </a:p>
        </p:txBody>
      </p:sp>
      <p:sp>
        <p:nvSpPr>
          <p:cNvPr id="5" name="Espace réservé du pied de page 4">
            <a:extLst>
              <a:ext uri="{FF2B5EF4-FFF2-40B4-BE49-F238E27FC236}">
                <a16:creationId xmlns:a16="http://schemas.microsoft.com/office/drawing/2014/main" id="{4396CFB0-7E5B-1244-83A2-398AA7A0EC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CA1738-D409-2442-9B12-14BC279A9C72}"/>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8283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B0787E-9AA0-D84D-97B5-B64B9634805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51A560-AAF2-2B41-B054-E0950D165A6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CCA3CA4-EB57-4C4E-9C89-4613F1D39C7A}"/>
              </a:ext>
            </a:extLst>
          </p:cNvPr>
          <p:cNvSpPr>
            <a:spLocks noGrp="1"/>
          </p:cNvSpPr>
          <p:nvPr>
            <p:ph type="dt" sz="half" idx="10"/>
          </p:nvPr>
        </p:nvSpPr>
        <p:spPr/>
        <p:txBody>
          <a:bodyPr/>
          <a:lstStyle/>
          <a:p>
            <a:fld id="{47300C18-CC99-184C-BF85-BAAB131E059B}" type="datetimeFigureOut">
              <a:rPr lang="fr-FR" smtClean="0"/>
              <a:t>04/05/2018</a:t>
            </a:fld>
            <a:endParaRPr lang="fr-FR"/>
          </a:p>
        </p:txBody>
      </p:sp>
      <p:sp>
        <p:nvSpPr>
          <p:cNvPr id="5" name="Espace réservé du pied de page 4">
            <a:extLst>
              <a:ext uri="{FF2B5EF4-FFF2-40B4-BE49-F238E27FC236}">
                <a16:creationId xmlns:a16="http://schemas.microsoft.com/office/drawing/2014/main" id="{DBF7EF4B-8078-DC4A-AD21-A6C06554846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476929-DAD2-824D-8E24-0936171B62B0}"/>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19784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B7DCC0-9242-1044-93E8-B3D4B7414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FA575FF-2584-C14E-9E56-692AA7AE0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FBACC0AE-DA61-D24E-9E4B-2FAC867CA726}"/>
              </a:ext>
            </a:extLst>
          </p:cNvPr>
          <p:cNvSpPr>
            <a:spLocks noGrp="1"/>
          </p:cNvSpPr>
          <p:nvPr>
            <p:ph type="dt" sz="half" idx="10"/>
          </p:nvPr>
        </p:nvSpPr>
        <p:spPr/>
        <p:txBody>
          <a:bodyPr/>
          <a:lstStyle/>
          <a:p>
            <a:fld id="{47300C18-CC99-184C-BF85-BAAB131E059B}" type="datetimeFigureOut">
              <a:rPr lang="fr-FR" smtClean="0"/>
              <a:t>04/05/2018</a:t>
            </a:fld>
            <a:endParaRPr lang="fr-FR"/>
          </a:p>
        </p:txBody>
      </p:sp>
      <p:sp>
        <p:nvSpPr>
          <p:cNvPr id="5" name="Espace réservé du pied de page 4">
            <a:extLst>
              <a:ext uri="{FF2B5EF4-FFF2-40B4-BE49-F238E27FC236}">
                <a16:creationId xmlns:a16="http://schemas.microsoft.com/office/drawing/2014/main" id="{782FA3B3-22D6-0F41-A48C-1134F3924D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F25E6F-01E2-BC40-9CAD-1AA465CD1B9E}"/>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69604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EADFA3-D576-5F47-B832-9C7B7A3EE31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D65A3A-9EC4-3548-ADCB-FDD6FBDBFEDC}"/>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11EBFC8-965F-F540-90CB-7E6796A508FE}"/>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2BEB0C4-B0D8-A14F-A05A-B760DCFE8603}"/>
              </a:ext>
            </a:extLst>
          </p:cNvPr>
          <p:cNvSpPr>
            <a:spLocks noGrp="1"/>
          </p:cNvSpPr>
          <p:nvPr>
            <p:ph type="dt" sz="half" idx="10"/>
          </p:nvPr>
        </p:nvSpPr>
        <p:spPr/>
        <p:txBody>
          <a:bodyPr/>
          <a:lstStyle/>
          <a:p>
            <a:fld id="{47300C18-CC99-184C-BF85-BAAB131E059B}" type="datetimeFigureOut">
              <a:rPr lang="fr-FR" smtClean="0"/>
              <a:t>04/05/2018</a:t>
            </a:fld>
            <a:endParaRPr lang="fr-FR"/>
          </a:p>
        </p:txBody>
      </p:sp>
      <p:sp>
        <p:nvSpPr>
          <p:cNvPr id="6" name="Espace réservé du pied de page 5">
            <a:extLst>
              <a:ext uri="{FF2B5EF4-FFF2-40B4-BE49-F238E27FC236}">
                <a16:creationId xmlns:a16="http://schemas.microsoft.com/office/drawing/2014/main" id="{5129DC2A-F768-BC42-9E86-FF37F0D274A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9926125-7301-8D41-B91C-38E47CA610B4}"/>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098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75B2D9-3A14-1540-92F0-B3FBB79BE8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80BA23A-CE70-0946-87E8-D141AF4215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36A5E593-ADA5-C04C-9BCC-AAB1C6822FE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B9D2494-1FB7-3D40-BF3C-2EBFCD2AA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D3A989AA-747E-D943-BC52-B0205623611E}"/>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BA80F91-5D9F-8147-9F74-FBF1DE5F1A6C}"/>
              </a:ext>
            </a:extLst>
          </p:cNvPr>
          <p:cNvSpPr>
            <a:spLocks noGrp="1"/>
          </p:cNvSpPr>
          <p:nvPr>
            <p:ph type="dt" sz="half" idx="10"/>
          </p:nvPr>
        </p:nvSpPr>
        <p:spPr/>
        <p:txBody>
          <a:bodyPr/>
          <a:lstStyle/>
          <a:p>
            <a:fld id="{47300C18-CC99-184C-BF85-BAAB131E059B}" type="datetimeFigureOut">
              <a:rPr lang="fr-FR" smtClean="0"/>
              <a:t>04/05/2018</a:t>
            </a:fld>
            <a:endParaRPr lang="fr-FR"/>
          </a:p>
        </p:txBody>
      </p:sp>
      <p:sp>
        <p:nvSpPr>
          <p:cNvPr id="8" name="Espace réservé du pied de page 7">
            <a:extLst>
              <a:ext uri="{FF2B5EF4-FFF2-40B4-BE49-F238E27FC236}">
                <a16:creationId xmlns:a16="http://schemas.microsoft.com/office/drawing/2014/main" id="{319BAE48-491A-4647-A993-0B1D0B72A54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8001541-8698-C04D-BB4F-698083354232}"/>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98584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52B8A6-CE9A-A34A-ACAF-9DA0C2AFA97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0A84912-3B4A-A14D-83EC-98391A1F9662}"/>
              </a:ext>
            </a:extLst>
          </p:cNvPr>
          <p:cNvSpPr>
            <a:spLocks noGrp="1"/>
          </p:cNvSpPr>
          <p:nvPr>
            <p:ph type="dt" sz="half" idx="10"/>
          </p:nvPr>
        </p:nvSpPr>
        <p:spPr/>
        <p:txBody>
          <a:bodyPr/>
          <a:lstStyle/>
          <a:p>
            <a:fld id="{47300C18-CC99-184C-BF85-BAAB131E059B}" type="datetimeFigureOut">
              <a:rPr lang="fr-FR" smtClean="0"/>
              <a:t>04/05/2018</a:t>
            </a:fld>
            <a:endParaRPr lang="fr-FR"/>
          </a:p>
        </p:txBody>
      </p:sp>
      <p:sp>
        <p:nvSpPr>
          <p:cNvPr id="4" name="Espace réservé du pied de page 3">
            <a:extLst>
              <a:ext uri="{FF2B5EF4-FFF2-40B4-BE49-F238E27FC236}">
                <a16:creationId xmlns:a16="http://schemas.microsoft.com/office/drawing/2014/main" id="{8CF62781-BEDC-804F-A168-89CF52B6A28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1BC411E-C25B-F341-9F2C-7019FC308D46}"/>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78727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390594-59FA-DC4C-B8B0-6DC3BB262689}"/>
              </a:ext>
            </a:extLst>
          </p:cNvPr>
          <p:cNvSpPr>
            <a:spLocks noGrp="1"/>
          </p:cNvSpPr>
          <p:nvPr>
            <p:ph type="dt" sz="half" idx="10"/>
          </p:nvPr>
        </p:nvSpPr>
        <p:spPr/>
        <p:txBody>
          <a:bodyPr/>
          <a:lstStyle/>
          <a:p>
            <a:fld id="{47300C18-CC99-184C-BF85-BAAB131E059B}" type="datetimeFigureOut">
              <a:rPr lang="fr-FR" smtClean="0"/>
              <a:t>04/05/2018</a:t>
            </a:fld>
            <a:endParaRPr lang="fr-FR"/>
          </a:p>
        </p:txBody>
      </p:sp>
      <p:sp>
        <p:nvSpPr>
          <p:cNvPr id="3" name="Espace réservé du pied de page 2">
            <a:extLst>
              <a:ext uri="{FF2B5EF4-FFF2-40B4-BE49-F238E27FC236}">
                <a16:creationId xmlns:a16="http://schemas.microsoft.com/office/drawing/2014/main" id="{10864835-5DDE-E348-ACE2-2640B670188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FC424D3-F00A-E240-87C5-6FD48BC13947}"/>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67356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A9AAE-7521-854E-83F0-730660C560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347F08C-FEA9-934E-BA82-D8B2B4DB5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532D74B-6AFA-4B44-A675-45A66D015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EE85B4E5-17D0-1E4C-8E6A-B34252F15A57}"/>
              </a:ext>
            </a:extLst>
          </p:cNvPr>
          <p:cNvSpPr>
            <a:spLocks noGrp="1"/>
          </p:cNvSpPr>
          <p:nvPr>
            <p:ph type="dt" sz="half" idx="10"/>
          </p:nvPr>
        </p:nvSpPr>
        <p:spPr/>
        <p:txBody>
          <a:bodyPr/>
          <a:lstStyle/>
          <a:p>
            <a:fld id="{47300C18-CC99-184C-BF85-BAAB131E059B}" type="datetimeFigureOut">
              <a:rPr lang="fr-FR" smtClean="0"/>
              <a:t>04/05/2018</a:t>
            </a:fld>
            <a:endParaRPr lang="fr-FR"/>
          </a:p>
        </p:txBody>
      </p:sp>
      <p:sp>
        <p:nvSpPr>
          <p:cNvPr id="6" name="Espace réservé du pied de page 5">
            <a:extLst>
              <a:ext uri="{FF2B5EF4-FFF2-40B4-BE49-F238E27FC236}">
                <a16:creationId xmlns:a16="http://schemas.microsoft.com/office/drawing/2014/main" id="{A014002C-9A2C-7043-87E5-8DBCA891F50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B930560-4CF6-0745-9F87-EF81A447C32D}"/>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95776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CB2449-7160-A04C-B6DE-3F1A496D735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e l’image 2">
            <a:extLst>
              <a:ext uri="{FF2B5EF4-FFF2-40B4-BE49-F238E27FC236}">
                <a16:creationId xmlns:a16="http://schemas.microsoft.com/office/drawing/2014/main" id="{E459EB9B-3F63-9545-9759-BDFD14245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FD7D2D5-4E24-7443-B3E0-54CF8F408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ED33B50-BB6E-D44A-9A22-6A43D384926F}"/>
              </a:ext>
            </a:extLst>
          </p:cNvPr>
          <p:cNvSpPr>
            <a:spLocks noGrp="1"/>
          </p:cNvSpPr>
          <p:nvPr>
            <p:ph type="dt" sz="half" idx="10"/>
          </p:nvPr>
        </p:nvSpPr>
        <p:spPr/>
        <p:txBody>
          <a:bodyPr/>
          <a:lstStyle/>
          <a:p>
            <a:fld id="{47300C18-CC99-184C-BF85-BAAB131E059B}" type="datetimeFigureOut">
              <a:rPr lang="fr-FR" smtClean="0"/>
              <a:t>04/05/2018</a:t>
            </a:fld>
            <a:endParaRPr lang="fr-FR"/>
          </a:p>
        </p:txBody>
      </p:sp>
      <p:sp>
        <p:nvSpPr>
          <p:cNvPr id="6" name="Espace réservé du pied de page 5">
            <a:extLst>
              <a:ext uri="{FF2B5EF4-FFF2-40B4-BE49-F238E27FC236}">
                <a16:creationId xmlns:a16="http://schemas.microsoft.com/office/drawing/2014/main" id="{2E8C9B8D-D24B-A646-88C1-BB74F9E285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5D51CA-9E39-624C-BFF3-670B7EA4181E}"/>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30963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519E24B-1A49-8242-B84D-D117DE8C0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6074B65-00FA-3F48-8BAA-37BAE152C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B33F76-5C56-D746-9ED9-7DBDE6FD2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00C18-CC99-184C-BF85-BAAB131E059B}" type="datetimeFigureOut">
              <a:rPr lang="fr-FR" smtClean="0"/>
              <a:t>04/05/2018</a:t>
            </a:fld>
            <a:endParaRPr lang="fr-FR"/>
          </a:p>
        </p:txBody>
      </p:sp>
      <p:sp>
        <p:nvSpPr>
          <p:cNvPr id="5" name="Espace réservé du pied de page 4">
            <a:extLst>
              <a:ext uri="{FF2B5EF4-FFF2-40B4-BE49-F238E27FC236}">
                <a16:creationId xmlns:a16="http://schemas.microsoft.com/office/drawing/2014/main" id="{AD4832E6-07CD-C643-93BE-5CD8022776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5786B89-F5D6-024F-8733-2DCB0B739C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0C9FC-0541-344F-B50D-5BC79892974C}" type="slidenum">
              <a:rPr lang="fr-FR" smtClean="0"/>
              <a:t>‹N°›</a:t>
            </a:fld>
            <a:endParaRPr lang="fr-FR"/>
          </a:p>
        </p:txBody>
      </p:sp>
    </p:spTree>
    <p:extLst>
      <p:ext uri="{BB962C8B-B14F-4D97-AF65-F5344CB8AC3E}">
        <p14:creationId xmlns:p14="http://schemas.microsoft.com/office/powerpoint/2010/main" val="1419687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83EFB7C-8F80-D74F-9094-2BEE734B2271}"/>
              </a:ext>
            </a:extLst>
          </p:cNvPr>
          <p:cNvSpPr txBox="1"/>
          <p:nvPr/>
        </p:nvSpPr>
        <p:spPr>
          <a:xfrm>
            <a:off x="2753874" y="2134749"/>
            <a:ext cx="7218801" cy="1938992"/>
          </a:xfrm>
          <a:prstGeom prst="rect">
            <a:avLst/>
          </a:prstGeom>
          <a:noFill/>
        </p:spPr>
        <p:txBody>
          <a:bodyPr wrap="square" rtlCol="0">
            <a:spAutoFit/>
          </a:bodyPr>
          <a:lstStyle/>
          <a:p>
            <a:pPr algn="ctr"/>
            <a:r>
              <a:rPr lang="fr-FR" sz="4000" dirty="0"/>
              <a:t>Projet Web dynamique : </a:t>
            </a:r>
          </a:p>
          <a:p>
            <a:pPr algn="ctr"/>
            <a:r>
              <a:rPr lang="fr-FR" sz="4000" dirty="0"/>
              <a:t>Social Media Professionnel</a:t>
            </a:r>
          </a:p>
          <a:p>
            <a:pPr algn="ctr"/>
            <a:r>
              <a:rPr lang="fr-FR" sz="4000" dirty="0"/>
              <a:t> pour la communauté ECE Paris</a:t>
            </a:r>
          </a:p>
        </p:txBody>
      </p:sp>
      <p:sp>
        <p:nvSpPr>
          <p:cNvPr id="5" name="ZoneTexte 4">
            <a:extLst>
              <a:ext uri="{FF2B5EF4-FFF2-40B4-BE49-F238E27FC236}">
                <a16:creationId xmlns:a16="http://schemas.microsoft.com/office/drawing/2014/main" id="{3589BB2C-2D8C-B74C-A0B4-C5BAD514BE69}"/>
              </a:ext>
            </a:extLst>
          </p:cNvPr>
          <p:cNvSpPr txBox="1"/>
          <p:nvPr/>
        </p:nvSpPr>
        <p:spPr>
          <a:xfrm>
            <a:off x="9256624" y="5457826"/>
            <a:ext cx="2479461" cy="923330"/>
          </a:xfrm>
          <a:prstGeom prst="rect">
            <a:avLst/>
          </a:prstGeom>
          <a:noFill/>
        </p:spPr>
        <p:txBody>
          <a:bodyPr wrap="none" rtlCol="0">
            <a:spAutoFit/>
          </a:bodyPr>
          <a:lstStyle/>
          <a:p>
            <a:r>
              <a:rPr lang="fr-FR" dirty="0"/>
              <a:t>Clément Pécresse Td 10</a:t>
            </a:r>
          </a:p>
          <a:p>
            <a:r>
              <a:rPr lang="fr-FR" dirty="0"/>
              <a:t>Thomas Wuhrlin Td01</a:t>
            </a:r>
          </a:p>
          <a:p>
            <a:r>
              <a:rPr lang="fr-FR" dirty="0"/>
              <a:t>Maxime Toquebiau Td10</a:t>
            </a:r>
          </a:p>
        </p:txBody>
      </p:sp>
    </p:spTree>
    <p:extLst>
      <p:ext uri="{BB962C8B-B14F-4D97-AF65-F5344CB8AC3E}">
        <p14:creationId xmlns:p14="http://schemas.microsoft.com/office/powerpoint/2010/main" val="34206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6DFB93-60D5-E746-B5AC-06AE2EADC9E1}"/>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C2D36F3D-B028-4445-854B-CE3784BAF918}"/>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31388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C38C9C-440D-624B-B950-A330984BCA2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99351E6-2871-B64A-84E4-5EC072F6C630}"/>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75075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B89D3F-42F0-0B49-B49A-921EC6B3CE1A}"/>
              </a:ext>
            </a:extLst>
          </p:cNvPr>
          <p:cNvSpPr>
            <a:spLocks noGrp="1"/>
          </p:cNvSpPr>
          <p:nvPr>
            <p:ph type="title"/>
          </p:nvPr>
        </p:nvSpPr>
        <p:spPr>
          <a:xfrm>
            <a:off x="838200" y="365125"/>
            <a:ext cx="10515600" cy="835025"/>
          </a:xfrm>
        </p:spPr>
        <p:txBody>
          <a:bodyPr/>
          <a:lstStyle/>
          <a:p>
            <a:pPr algn="ctr"/>
            <a:r>
              <a:rPr lang="fr-FR" dirty="0"/>
              <a:t>Spécification fonctionnel</a:t>
            </a:r>
          </a:p>
        </p:txBody>
      </p:sp>
      <p:sp>
        <p:nvSpPr>
          <p:cNvPr id="4" name="ZoneTexte 3">
            <a:extLst>
              <a:ext uri="{FF2B5EF4-FFF2-40B4-BE49-F238E27FC236}">
                <a16:creationId xmlns:a16="http://schemas.microsoft.com/office/drawing/2014/main" id="{6AE53575-56DF-5744-AF85-E8C50B586BAE}"/>
              </a:ext>
            </a:extLst>
          </p:cNvPr>
          <p:cNvSpPr txBox="1"/>
          <p:nvPr/>
        </p:nvSpPr>
        <p:spPr>
          <a:xfrm>
            <a:off x="1028699" y="1371600"/>
            <a:ext cx="10044113" cy="1477328"/>
          </a:xfrm>
          <a:prstGeom prst="rect">
            <a:avLst/>
          </a:prstGeom>
          <a:noFill/>
        </p:spPr>
        <p:txBody>
          <a:bodyPr wrap="square" rtlCol="0">
            <a:spAutoFit/>
          </a:bodyPr>
          <a:lstStyle/>
          <a:p>
            <a:pPr marL="285750" indent="-285750">
              <a:buFont typeface="Wingdings" pitchFamily="2" charset="2"/>
              <a:buChar char="à"/>
            </a:pPr>
            <a:r>
              <a:rPr lang="fr-FR" dirty="0">
                <a:sym typeface="Wingdings" pitchFamily="2" charset="2"/>
              </a:rPr>
              <a:t>Concernant le design de notre site, nous avons utilisé Bootstrap qui est un Framework alliant html et CSS permettant un graphisme plus précis et des meilleurs interactions entre les différentes page de notre réseau social. Nous avons donc utilisé fréquemment le système de Template </a:t>
            </a:r>
            <a:r>
              <a:rPr lang="fr-FR" dirty="0" err="1">
                <a:sym typeface="Wingdings" pitchFamily="2" charset="2"/>
              </a:rPr>
              <a:t>grid</a:t>
            </a:r>
            <a:r>
              <a:rPr lang="fr-FR" dirty="0">
                <a:sym typeface="Wingdings" pitchFamily="2" charset="2"/>
              </a:rPr>
              <a:t> de bootstrap afin de répartir la page en différentes colonnes.</a:t>
            </a:r>
          </a:p>
          <a:p>
            <a:pPr marL="285750" indent="-285750">
              <a:buFont typeface="Wingdings" pitchFamily="2" charset="2"/>
              <a:buChar char="à"/>
            </a:pPr>
            <a:r>
              <a:rPr lang="fr-FR" dirty="0">
                <a:sym typeface="Wingdings" pitchFamily="2" charset="2"/>
              </a:rPr>
              <a:t>Pour </a:t>
            </a:r>
            <a:r>
              <a:rPr lang="fr-FR">
                <a:sym typeface="Wingdings" pitchFamily="2" charset="2"/>
              </a:rPr>
              <a:t>rendre notre </a:t>
            </a:r>
            <a:endParaRPr lang="fr-FR" dirty="0"/>
          </a:p>
        </p:txBody>
      </p:sp>
    </p:spTree>
    <p:extLst>
      <p:ext uri="{BB962C8B-B14F-4D97-AF65-F5344CB8AC3E}">
        <p14:creationId xmlns:p14="http://schemas.microsoft.com/office/powerpoint/2010/main" val="377310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B3428-8F02-E64F-81BB-6AAEE4B097E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C7C197B-1128-434D-964B-7E62E5F0F971}"/>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88051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A7D87A-49EA-F44B-95A4-9BACA2BB50B8}"/>
              </a:ext>
            </a:extLst>
          </p:cNvPr>
          <p:cNvSpPr>
            <a:spLocks noGrp="1"/>
          </p:cNvSpPr>
          <p:nvPr>
            <p:ph type="title"/>
          </p:nvPr>
        </p:nvSpPr>
        <p:spPr/>
        <p:txBody>
          <a:bodyPr/>
          <a:lstStyle/>
          <a:p>
            <a:pPr algn="ctr"/>
            <a:r>
              <a:rPr lang="fr-FR" dirty="0"/>
              <a:t>Bilan Collectif</a:t>
            </a:r>
          </a:p>
        </p:txBody>
      </p:sp>
      <p:sp>
        <p:nvSpPr>
          <p:cNvPr id="3" name="Espace réservé du contenu 2">
            <a:extLst>
              <a:ext uri="{FF2B5EF4-FFF2-40B4-BE49-F238E27FC236}">
                <a16:creationId xmlns:a16="http://schemas.microsoft.com/office/drawing/2014/main" id="{EF5B9084-9229-3746-955B-643A6A7F1730}"/>
              </a:ext>
            </a:extLst>
          </p:cNvPr>
          <p:cNvSpPr>
            <a:spLocks noGrp="1"/>
          </p:cNvSpPr>
          <p:nvPr>
            <p:ph idx="1"/>
          </p:nvPr>
        </p:nvSpPr>
        <p:spPr>
          <a:xfrm>
            <a:off x="838200" y="1843087"/>
            <a:ext cx="10515600" cy="4333875"/>
          </a:xfrm>
        </p:spPr>
        <p:txBody>
          <a:bodyPr/>
          <a:lstStyle/>
          <a:p>
            <a:r>
              <a:rPr lang="fr-FR" dirty="0"/>
              <a:t>Bonne cohésion et entente d’équipe</a:t>
            </a:r>
          </a:p>
          <a:p>
            <a:r>
              <a:rPr lang="fr-FR" dirty="0"/>
              <a:t> Acquisition  de nouvelles compétences dans différents langages de programmation Web (bootstrap, jQuery, JavaScript et PHP notamment)</a:t>
            </a:r>
          </a:p>
          <a:p>
            <a:r>
              <a:rPr lang="fr-FR" dirty="0"/>
              <a:t>Découverte des différentes étapes de préparation d’un site web</a:t>
            </a:r>
          </a:p>
          <a:p>
            <a:r>
              <a:rPr lang="fr-FR" dirty="0"/>
              <a:t>Confection d’une base de donnée en fonction des contraintes d’un cahier des charges précis</a:t>
            </a:r>
          </a:p>
          <a:p>
            <a:pPr marL="0" indent="0">
              <a:buNone/>
            </a:pPr>
            <a:endParaRPr lang="fr-FR" dirty="0"/>
          </a:p>
          <a:p>
            <a:endParaRPr lang="fr-FR" dirty="0"/>
          </a:p>
        </p:txBody>
      </p:sp>
    </p:spTree>
    <p:extLst>
      <p:ext uri="{BB962C8B-B14F-4D97-AF65-F5344CB8AC3E}">
        <p14:creationId xmlns:p14="http://schemas.microsoft.com/office/powerpoint/2010/main" val="15627448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137</Words>
  <Application>Microsoft Macintosh PowerPoint</Application>
  <PresentationFormat>Grand écran</PresentationFormat>
  <Paragraphs>14</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Wingdings</vt:lpstr>
      <vt:lpstr>Thème Office</vt:lpstr>
      <vt:lpstr>Présentation PowerPoint</vt:lpstr>
      <vt:lpstr>Présentation PowerPoint</vt:lpstr>
      <vt:lpstr>Présentation PowerPoint</vt:lpstr>
      <vt:lpstr>Spécification fonctionnel</vt:lpstr>
      <vt:lpstr>Présentation PowerPoint</vt:lpstr>
      <vt:lpstr>Bilan Collectif</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WUHRLIN</dc:creator>
  <cp:lastModifiedBy>Thomas WUHRLIN</cp:lastModifiedBy>
  <cp:revision>10</cp:revision>
  <dcterms:created xsi:type="dcterms:W3CDTF">2018-05-04T17:17:06Z</dcterms:created>
  <dcterms:modified xsi:type="dcterms:W3CDTF">2018-05-05T08:49:28Z</dcterms:modified>
</cp:coreProperties>
</file>