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62" r:id="rId2"/>
    <p:sldId id="258" r:id="rId3"/>
    <p:sldId id="256" r:id="rId4"/>
    <p:sldId id="257" r:id="rId5"/>
    <p:sldId id="259" r:id="rId6"/>
    <p:sldId id="261" r:id="rId7"/>
    <p:sldId id="263" r:id="rId8"/>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48"/>
  </p:normalViewPr>
  <p:slideViewPr>
    <p:cSldViewPr snapToGrid="0" snapToObjects="1">
      <p:cViewPr varScale="1">
        <p:scale>
          <a:sx n="105" d="100"/>
          <a:sy n="105" d="100"/>
        </p:scale>
        <p:origin x="576"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ED5EC5A-4EFD-6547-AE52-5F25C5CBBE0D}"/>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642B0D62-F671-714B-BDC9-E80BE879D6D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Cliquez pour modifier le style des sous-titres du masque</a:t>
            </a:r>
          </a:p>
        </p:txBody>
      </p:sp>
      <p:sp>
        <p:nvSpPr>
          <p:cNvPr id="4" name="Espace réservé de la date 3">
            <a:extLst>
              <a:ext uri="{FF2B5EF4-FFF2-40B4-BE49-F238E27FC236}">
                <a16:creationId xmlns:a16="http://schemas.microsoft.com/office/drawing/2014/main" id="{22F363BC-FF3C-F44B-A333-35F9E47E5A8B}"/>
              </a:ext>
            </a:extLst>
          </p:cNvPr>
          <p:cNvSpPr>
            <a:spLocks noGrp="1"/>
          </p:cNvSpPr>
          <p:nvPr>
            <p:ph type="dt" sz="half" idx="10"/>
          </p:nvPr>
        </p:nvSpPr>
        <p:spPr/>
        <p:txBody>
          <a:bodyPr/>
          <a:lstStyle/>
          <a:p>
            <a:fld id="{3A9869BA-2B9E-F24F-8BA8-90754E956691}" type="datetimeFigureOut">
              <a:rPr lang="fr-FR" smtClean="0"/>
              <a:t>02/05/2018</a:t>
            </a:fld>
            <a:endParaRPr lang="fr-FR"/>
          </a:p>
        </p:txBody>
      </p:sp>
      <p:sp>
        <p:nvSpPr>
          <p:cNvPr id="5" name="Espace réservé du pied de page 4">
            <a:extLst>
              <a:ext uri="{FF2B5EF4-FFF2-40B4-BE49-F238E27FC236}">
                <a16:creationId xmlns:a16="http://schemas.microsoft.com/office/drawing/2014/main" id="{D61AB85D-26DD-824D-92CF-E32C1650101D}"/>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A8BA2E0B-4221-364F-A4C7-F25D9ED727FD}"/>
              </a:ext>
            </a:extLst>
          </p:cNvPr>
          <p:cNvSpPr>
            <a:spLocks noGrp="1"/>
          </p:cNvSpPr>
          <p:nvPr>
            <p:ph type="sldNum" sz="quarter" idx="12"/>
          </p:nvPr>
        </p:nvSpPr>
        <p:spPr/>
        <p:txBody>
          <a:bodyPr/>
          <a:lstStyle/>
          <a:p>
            <a:fld id="{750CED25-463B-AD4D-B5B8-27BF883753EB}" type="slidenum">
              <a:rPr lang="fr-FR" smtClean="0"/>
              <a:t>‹N°›</a:t>
            </a:fld>
            <a:endParaRPr lang="fr-FR"/>
          </a:p>
        </p:txBody>
      </p:sp>
    </p:spTree>
    <p:extLst>
      <p:ext uri="{BB962C8B-B14F-4D97-AF65-F5344CB8AC3E}">
        <p14:creationId xmlns:p14="http://schemas.microsoft.com/office/powerpoint/2010/main" val="6261874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C0D7867-DEF6-8E42-A68A-D57C9AC49287}"/>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30813338-74CD-DC44-9982-CD91F57DECD4}"/>
              </a:ext>
            </a:extLst>
          </p:cNvPr>
          <p:cNvSpPr>
            <a:spLocks noGrp="1"/>
          </p:cNvSpPr>
          <p:nvPr>
            <p:ph type="body" orient="vert" idx="1"/>
          </p:nvPr>
        </p:nvSpPr>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98835A5A-FA0F-3F4A-BF2D-39CB7316C2D9}"/>
              </a:ext>
            </a:extLst>
          </p:cNvPr>
          <p:cNvSpPr>
            <a:spLocks noGrp="1"/>
          </p:cNvSpPr>
          <p:nvPr>
            <p:ph type="dt" sz="half" idx="10"/>
          </p:nvPr>
        </p:nvSpPr>
        <p:spPr/>
        <p:txBody>
          <a:bodyPr/>
          <a:lstStyle/>
          <a:p>
            <a:fld id="{3A9869BA-2B9E-F24F-8BA8-90754E956691}" type="datetimeFigureOut">
              <a:rPr lang="fr-FR" smtClean="0"/>
              <a:t>02/05/2018</a:t>
            </a:fld>
            <a:endParaRPr lang="fr-FR"/>
          </a:p>
        </p:txBody>
      </p:sp>
      <p:sp>
        <p:nvSpPr>
          <p:cNvPr id="5" name="Espace réservé du pied de page 4">
            <a:extLst>
              <a:ext uri="{FF2B5EF4-FFF2-40B4-BE49-F238E27FC236}">
                <a16:creationId xmlns:a16="http://schemas.microsoft.com/office/drawing/2014/main" id="{E026A838-30B6-9E41-8178-2A0829357641}"/>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051A0D94-CC31-4146-B40F-9EECCED72A61}"/>
              </a:ext>
            </a:extLst>
          </p:cNvPr>
          <p:cNvSpPr>
            <a:spLocks noGrp="1"/>
          </p:cNvSpPr>
          <p:nvPr>
            <p:ph type="sldNum" sz="quarter" idx="12"/>
          </p:nvPr>
        </p:nvSpPr>
        <p:spPr/>
        <p:txBody>
          <a:bodyPr/>
          <a:lstStyle/>
          <a:p>
            <a:fld id="{750CED25-463B-AD4D-B5B8-27BF883753EB}" type="slidenum">
              <a:rPr lang="fr-FR" smtClean="0"/>
              <a:t>‹N°›</a:t>
            </a:fld>
            <a:endParaRPr lang="fr-FR"/>
          </a:p>
        </p:txBody>
      </p:sp>
    </p:spTree>
    <p:extLst>
      <p:ext uri="{BB962C8B-B14F-4D97-AF65-F5344CB8AC3E}">
        <p14:creationId xmlns:p14="http://schemas.microsoft.com/office/powerpoint/2010/main" val="10862364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CCFEA43C-BF8D-E14E-BEF4-8BA2072B7571}"/>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A58A2793-8686-BA46-ADB0-72E9A408E66D}"/>
              </a:ext>
            </a:extLst>
          </p:cNvPr>
          <p:cNvSpPr>
            <a:spLocks noGrp="1"/>
          </p:cNvSpPr>
          <p:nvPr>
            <p:ph type="body" orient="vert" idx="1"/>
          </p:nvPr>
        </p:nvSpPr>
        <p:spPr>
          <a:xfrm>
            <a:off x="838200" y="365125"/>
            <a:ext cx="7734300" cy="5811838"/>
          </a:xfr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E15177AE-C3CC-8E4B-86D8-0BE2B984495B}"/>
              </a:ext>
            </a:extLst>
          </p:cNvPr>
          <p:cNvSpPr>
            <a:spLocks noGrp="1"/>
          </p:cNvSpPr>
          <p:nvPr>
            <p:ph type="dt" sz="half" idx="10"/>
          </p:nvPr>
        </p:nvSpPr>
        <p:spPr/>
        <p:txBody>
          <a:bodyPr/>
          <a:lstStyle/>
          <a:p>
            <a:fld id="{3A9869BA-2B9E-F24F-8BA8-90754E956691}" type="datetimeFigureOut">
              <a:rPr lang="fr-FR" smtClean="0"/>
              <a:t>02/05/2018</a:t>
            </a:fld>
            <a:endParaRPr lang="fr-FR"/>
          </a:p>
        </p:txBody>
      </p:sp>
      <p:sp>
        <p:nvSpPr>
          <p:cNvPr id="5" name="Espace réservé du pied de page 4">
            <a:extLst>
              <a:ext uri="{FF2B5EF4-FFF2-40B4-BE49-F238E27FC236}">
                <a16:creationId xmlns:a16="http://schemas.microsoft.com/office/drawing/2014/main" id="{F73EEB40-BE40-E040-BE06-83DCFCA7935C}"/>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139F5E99-754E-194B-95C2-2B8CF1946C72}"/>
              </a:ext>
            </a:extLst>
          </p:cNvPr>
          <p:cNvSpPr>
            <a:spLocks noGrp="1"/>
          </p:cNvSpPr>
          <p:nvPr>
            <p:ph type="sldNum" sz="quarter" idx="12"/>
          </p:nvPr>
        </p:nvSpPr>
        <p:spPr/>
        <p:txBody>
          <a:bodyPr/>
          <a:lstStyle/>
          <a:p>
            <a:fld id="{750CED25-463B-AD4D-B5B8-27BF883753EB}" type="slidenum">
              <a:rPr lang="fr-FR" smtClean="0"/>
              <a:t>‹N°›</a:t>
            </a:fld>
            <a:endParaRPr lang="fr-FR"/>
          </a:p>
        </p:txBody>
      </p:sp>
    </p:spTree>
    <p:extLst>
      <p:ext uri="{BB962C8B-B14F-4D97-AF65-F5344CB8AC3E}">
        <p14:creationId xmlns:p14="http://schemas.microsoft.com/office/powerpoint/2010/main" val="31065486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425A37A-720B-9647-A21B-A059E5115A7E}"/>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554E2574-3DC2-7047-9D0B-696B8BA574C9}"/>
              </a:ext>
            </a:extLst>
          </p:cNvPr>
          <p:cNvSpPr>
            <a:spLocks noGrp="1"/>
          </p:cNvSpPr>
          <p:nvPr>
            <p:ph idx="1"/>
          </p:nvPr>
        </p:nvSpPr>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02D2EC45-B50B-1741-824E-92FB645D492D}"/>
              </a:ext>
            </a:extLst>
          </p:cNvPr>
          <p:cNvSpPr>
            <a:spLocks noGrp="1"/>
          </p:cNvSpPr>
          <p:nvPr>
            <p:ph type="dt" sz="half" idx="10"/>
          </p:nvPr>
        </p:nvSpPr>
        <p:spPr/>
        <p:txBody>
          <a:bodyPr/>
          <a:lstStyle/>
          <a:p>
            <a:fld id="{3A9869BA-2B9E-F24F-8BA8-90754E956691}" type="datetimeFigureOut">
              <a:rPr lang="fr-FR" smtClean="0"/>
              <a:t>02/05/2018</a:t>
            </a:fld>
            <a:endParaRPr lang="fr-FR"/>
          </a:p>
        </p:txBody>
      </p:sp>
      <p:sp>
        <p:nvSpPr>
          <p:cNvPr id="5" name="Espace réservé du pied de page 4">
            <a:extLst>
              <a:ext uri="{FF2B5EF4-FFF2-40B4-BE49-F238E27FC236}">
                <a16:creationId xmlns:a16="http://schemas.microsoft.com/office/drawing/2014/main" id="{682DC3C8-6F01-944F-9B31-C39987BDFCE4}"/>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18670F1E-B742-0D4F-91D5-25B70F65BD33}"/>
              </a:ext>
            </a:extLst>
          </p:cNvPr>
          <p:cNvSpPr>
            <a:spLocks noGrp="1"/>
          </p:cNvSpPr>
          <p:nvPr>
            <p:ph type="sldNum" sz="quarter" idx="12"/>
          </p:nvPr>
        </p:nvSpPr>
        <p:spPr/>
        <p:txBody>
          <a:bodyPr/>
          <a:lstStyle/>
          <a:p>
            <a:fld id="{750CED25-463B-AD4D-B5B8-27BF883753EB}" type="slidenum">
              <a:rPr lang="fr-FR" smtClean="0"/>
              <a:t>‹N°›</a:t>
            </a:fld>
            <a:endParaRPr lang="fr-FR"/>
          </a:p>
        </p:txBody>
      </p:sp>
    </p:spTree>
    <p:extLst>
      <p:ext uri="{BB962C8B-B14F-4D97-AF65-F5344CB8AC3E}">
        <p14:creationId xmlns:p14="http://schemas.microsoft.com/office/powerpoint/2010/main" val="9886199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D998E5-84E5-9C42-813D-04CB80436E48}"/>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669C4BD3-094A-C243-923D-F392614F574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Modifier les styles du texte du masque</a:t>
            </a:r>
          </a:p>
        </p:txBody>
      </p:sp>
      <p:sp>
        <p:nvSpPr>
          <p:cNvPr id="4" name="Espace réservé de la date 3">
            <a:extLst>
              <a:ext uri="{FF2B5EF4-FFF2-40B4-BE49-F238E27FC236}">
                <a16:creationId xmlns:a16="http://schemas.microsoft.com/office/drawing/2014/main" id="{51B90EC6-2F48-DE4F-B7C8-DFE62E9840B3}"/>
              </a:ext>
            </a:extLst>
          </p:cNvPr>
          <p:cNvSpPr>
            <a:spLocks noGrp="1"/>
          </p:cNvSpPr>
          <p:nvPr>
            <p:ph type="dt" sz="half" idx="10"/>
          </p:nvPr>
        </p:nvSpPr>
        <p:spPr/>
        <p:txBody>
          <a:bodyPr/>
          <a:lstStyle/>
          <a:p>
            <a:fld id="{3A9869BA-2B9E-F24F-8BA8-90754E956691}" type="datetimeFigureOut">
              <a:rPr lang="fr-FR" smtClean="0"/>
              <a:t>02/05/2018</a:t>
            </a:fld>
            <a:endParaRPr lang="fr-FR"/>
          </a:p>
        </p:txBody>
      </p:sp>
      <p:sp>
        <p:nvSpPr>
          <p:cNvPr id="5" name="Espace réservé du pied de page 4">
            <a:extLst>
              <a:ext uri="{FF2B5EF4-FFF2-40B4-BE49-F238E27FC236}">
                <a16:creationId xmlns:a16="http://schemas.microsoft.com/office/drawing/2014/main" id="{F67D23B7-CE6F-5644-8B11-4CAFAD3DEEBF}"/>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0D58E1B0-F61E-9744-8EDE-8536DA82BEDC}"/>
              </a:ext>
            </a:extLst>
          </p:cNvPr>
          <p:cNvSpPr>
            <a:spLocks noGrp="1"/>
          </p:cNvSpPr>
          <p:nvPr>
            <p:ph type="sldNum" sz="quarter" idx="12"/>
          </p:nvPr>
        </p:nvSpPr>
        <p:spPr/>
        <p:txBody>
          <a:bodyPr/>
          <a:lstStyle/>
          <a:p>
            <a:fld id="{750CED25-463B-AD4D-B5B8-27BF883753EB}" type="slidenum">
              <a:rPr lang="fr-FR" smtClean="0"/>
              <a:t>‹N°›</a:t>
            </a:fld>
            <a:endParaRPr lang="fr-FR"/>
          </a:p>
        </p:txBody>
      </p:sp>
    </p:spTree>
    <p:extLst>
      <p:ext uri="{BB962C8B-B14F-4D97-AF65-F5344CB8AC3E}">
        <p14:creationId xmlns:p14="http://schemas.microsoft.com/office/powerpoint/2010/main" val="29025057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0597326-CEAF-384D-BFB6-9DDF77CDCB26}"/>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4FBCCFF1-59D2-F842-A506-B980EC8B50A0}"/>
              </a:ext>
            </a:extLst>
          </p:cNvPr>
          <p:cNvSpPr>
            <a:spLocks noGrp="1"/>
          </p:cNvSpPr>
          <p:nvPr>
            <p:ph sz="half" idx="1"/>
          </p:nvPr>
        </p:nvSpPr>
        <p:spPr>
          <a:xfrm>
            <a:off x="838200" y="1825625"/>
            <a:ext cx="5181600" cy="435133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DCB63998-7A05-504D-A323-0B5DD577C504}"/>
              </a:ext>
            </a:extLst>
          </p:cNvPr>
          <p:cNvSpPr>
            <a:spLocks noGrp="1"/>
          </p:cNvSpPr>
          <p:nvPr>
            <p:ph sz="half" idx="2"/>
          </p:nvPr>
        </p:nvSpPr>
        <p:spPr>
          <a:xfrm>
            <a:off x="6172200" y="1825625"/>
            <a:ext cx="5181600" cy="435133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FB1B18C3-0C56-2045-A910-B2FA932C9CB3}"/>
              </a:ext>
            </a:extLst>
          </p:cNvPr>
          <p:cNvSpPr>
            <a:spLocks noGrp="1"/>
          </p:cNvSpPr>
          <p:nvPr>
            <p:ph type="dt" sz="half" idx="10"/>
          </p:nvPr>
        </p:nvSpPr>
        <p:spPr/>
        <p:txBody>
          <a:bodyPr/>
          <a:lstStyle/>
          <a:p>
            <a:fld id="{3A9869BA-2B9E-F24F-8BA8-90754E956691}" type="datetimeFigureOut">
              <a:rPr lang="fr-FR" smtClean="0"/>
              <a:t>02/05/2018</a:t>
            </a:fld>
            <a:endParaRPr lang="fr-FR"/>
          </a:p>
        </p:txBody>
      </p:sp>
      <p:sp>
        <p:nvSpPr>
          <p:cNvPr id="6" name="Espace réservé du pied de page 5">
            <a:extLst>
              <a:ext uri="{FF2B5EF4-FFF2-40B4-BE49-F238E27FC236}">
                <a16:creationId xmlns:a16="http://schemas.microsoft.com/office/drawing/2014/main" id="{95C2DD3A-D5DB-3140-9103-43ADBF2F8486}"/>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7C148A2E-14F3-E84D-BF16-E613592CADD2}"/>
              </a:ext>
            </a:extLst>
          </p:cNvPr>
          <p:cNvSpPr>
            <a:spLocks noGrp="1"/>
          </p:cNvSpPr>
          <p:nvPr>
            <p:ph type="sldNum" sz="quarter" idx="12"/>
          </p:nvPr>
        </p:nvSpPr>
        <p:spPr/>
        <p:txBody>
          <a:bodyPr/>
          <a:lstStyle/>
          <a:p>
            <a:fld id="{750CED25-463B-AD4D-B5B8-27BF883753EB}" type="slidenum">
              <a:rPr lang="fr-FR" smtClean="0"/>
              <a:t>‹N°›</a:t>
            </a:fld>
            <a:endParaRPr lang="fr-FR"/>
          </a:p>
        </p:txBody>
      </p:sp>
    </p:spTree>
    <p:extLst>
      <p:ext uri="{BB962C8B-B14F-4D97-AF65-F5344CB8AC3E}">
        <p14:creationId xmlns:p14="http://schemas.microsoft.com/office/powerpoint/2010/main" val="25179990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379E7CE-EB68-DB4F-B556-30084FBFBD86}"/>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4FB1E96A-3233-0549-AC90-01CAA5F2DA6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4" name="Espace réservé du contenu 3">
            <a:extLst>
              <a:ext uri="{FF2B5EF4-FFF2-40B4-BE49-F238E27FC236}">
                <a16:creationId xmlns:a16="http://schemas.microsoft.com/office/drawing/2014/main" id="{5A2C8801-C635-3D41-99EB-D4BC22DBD952}"/>
              </a:ext>
            </a:extLst>
          </p:cNvPr>
          <p:cNvSpPr>
            <a:spLocks noGrp="1"/>
          </p:cNvSpPr>
          <p:nvPr>
            <p:ph sz="half" idx="2"/>
          </p:nvPr>
        </p:nvSpPr>
        <p:spPr>
          <a:xfrm>
            <a:off x="839788" y="2505075"/>
            <a:ext cx="5157787" cy="368458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F98E5FD1-7D76-8F4A-8CE4-A7F956ED156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6" name="Espace réservé du contenu 5">
            <a:extLst>
              <a:ext uri="{FF2B5EF4-FFF2-40B4-BE49-F238E27FC236}">
                <a16:creationId xmlns:a16="http://schemas.microsoft.com/office/drawing/2014/main" id="{A155518D-8B9C-4D48-8B03-92F22B3513DD}"/>
              </a:ext>
            </a:extLst>
          </p:cNvPr>
          <p:cNvSpPr>
            <a:spLocks noGrp="1"/>
          </p:cNvSpPr>
          <p:nvPr>
            <p:ph sz="quarter" idx="4"/>
          </p:nvPr>
        </p:nvSpPr>
        <p:spPr>
          <a:xfrm>
            <a:off x="6172200" y="2505075"/>
            <a:ext cx="5183188" cy="368458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46F948AF-8790-D946-A180-B1C1D0BCE4B1}"/>
              </a:ext>
            </a:extLst>
          </p:cNvPr>
          <p:cNvSpPr>
            <a:spLocks noGrp="1"/>
          </p:cNvSpPr>
          <p:nvPr>
            <p:ph type="dt" sz="half" idx="10"/>
          </p:nvPr>
        </p:nvSpPr>
        <p:spPr/>
        <p:txBody>
          <a:bodyPr/>
          <a:lstStyle/>
          <a:p>
            <a:fld id="{3A9869BA-2B9E-F24F-8BA8-90754E956691}" type="datetimeFigureOut">
              <a:rPr lang="fr-FR" smtClean="0"/>
              <a:t>02/05/2018</a:t>
            </a:fld>
            <a:endParaRPr lang="fr-FR"/>
          </a:p>
        </p:txBody>
      </p:sp>
      <p:sp>
        <p:nvSpPr>
          <p:cNvPr id="8" name="Espace réservé du pied de page 7">
            <a:extLst>
              <a:ext uri="{FF2B5EF4-FFF2-40B4-BE49-F238E27FC236}">
                <a16:creationId xmlns:a16="http://schemas.microsoft.com/office/drawing/2014/main" id="{9D2C55A1-8B26-454F-AAE5-35128B816208}"/>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3B8E8B75-B56F-8444-B4E3-C00368F181EC}"/>
              </a:ext>
            </a:extLst>
          </p:cNvPr>
          <p:cNvSpPr>
            <a:spLocks noGrp="1"/>
          </p:cNvSpPr>
          <p:nvPr>
            <p:ph type="sldNum" sz="quarter" idx="12"/>
          </p:nvPr>
        </p:nvSpPr>
        <p:spPr/>
        <p:txBody>
          <a:bodyPr/>
          <a:lstStyle/>
          <a:p>
            <a:fld id="{750CED25-463B-AD4D-B5B8-27BF883753EB}" type="slidenum">
              <a:rPr lang="fr-FR" smtClean="0"/>
              <a:t>‹N°›</a:t>
            </a:fld>
            <a:endParaRPr lang="fr-FR"/>
          </a:p>
        </p:txBody>
      </p:sp>
    </p:spTree>
    <p:extLst>
      <p:ext uri="{BB962C8B-B14F-4D97-AF65-F5344CB8AC3E}">
        <p14:creationId xmlns:p14="http://schemas.microsoft.com/office/powerpoint/2010/main" val="8695124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22C4E54-7E2D-8340-8586-0BCCBAB7515A}"/>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EB044CDD-5522-DE4E-9E80-A9C65AF9246F}"/>
              </a:ext>
            </a:extLst>
          </p:cNvPr>
          <p:cNvSpPr>
            <a:spLocks noGrp="1"/>
          </p:cNvSpPr>
          <p:nvPr>
            <p:ph type="dt" sz="half" idx="10"/>
          </p:nvPr>
        </p:nvSpPr>
        <p:spPr/>
        <p:txBody>
          <a:bodyPr/>
          <a:lstStyle/>
          <a:p>
            <a:fld id="{3A9869BA-2B9E-F24F-8BA8-90754E956691}" type="datetimeFigureOut">
              <a:rPr lang="fr-FR" smtClean="0"/>
              <a:t>02/05/2018</a:t>
            </a:fld>
            <a:endParaRPr lang="fr-FR"/>
          </a:p>
        </p:txBody>
      </p:sp>
      <p:sp>
        <p:nvSpPr>
          <p:cNvPr id="4" name="Espace réservé du pied de page 3">
            <a:extLst>
              <a:ext uri="{FF2B5EF4-FFF2-40B4-BE49-F238E27FC236}">
                <a16:creationId xmlns:a16="http://schemas.microsoft.com/office/drawing/2014/main" id="{4EE61332-BC15-2649-A870-24BBE89B0C9F}"/>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83B41720-05CB-F542-9E71-9091C7F03947}"/>
              </a:ext>
            </a:extLst>
          </p:cNvPr>
          <p:cNvSpPr>
            <a:spLocks noGrp="1"/>
          </p:cNvSpPr>
          <p:nvPr>
            <p:ph type="sldNum" sz="quarter" idx="12"/>
          </p:nvPr>
        </p:nvSpPr>
        <p:spPr/>
        <p:txBody>
          <a:bodyPr/>
          <a:lstStyle/>
          <a:p>
            <a:fld id="{750CED25-463B-AD4D-B5B8-27BF883753EB}" type="slidenum">
              <a:rPr lang="fr-FR" smtClean="0"/>
              <a:t>‹N°›</a:t>
            </a:fld>
            <a:endParaRPr lang="fr-FR"/>
          </a:p>
        </p:txBody>
      </p:sp>
    </p:spTree>
    <p:extLst>
      <p:ext uri="{BB962C8B-B14F-4D97-AF65-F5344CB8AC3E}">
        <p14:creationId xmlns:p14="http://schemas.microsoft.com/office/powerpoint/2010/main" val="30528170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2CF94B56-1045-8A41-B545-991949023033}"/>
              </a:ext>
            </a:extLst>
          </p:cNvPr>
          <p:cNvSpPr>
            <a:spLocks noGrp="1"/>
          </p:cNvSpPr>
          <p:nvPr>
            <p:ph type="dt" sz="half" idx="10"/>
          </p:nvPr>
        </p:nvSpPr>
        <p:spPr/>
        <p:txBody>
          <a:bodyPr/>
          <a:lstStyle/>
          <a:p>
            <a:fld id="{3A9869BA-2B9E-F24F-8BA8-90754E956691}" type="datetimeFigureOut">
              <a:rPr lang="fr-FR" smtClean="0"/>
              <a:t>02/05/2018</a:t>
            </a:fld>
            <a:endParaRPr lang="fr-FR"/>
          </a:p>
        </p:txBody>
      </p:sp>
      <p:sp>
        <p:nvSpPr>
          <p:cNvPr id="3" name="Espace réservé du pied de page 2">
            <a:extLst>
              <a:ext uri="{FF2B5EF4-FFF2-40B4-BE49-F238E27FC236}">
                <a16:creationId xmlns:a16="http://schemas.microsoft.com/office/drawing/2014/main" id="{3B3D396E-58EF-3F47-B541-5B2B6BB93460}"/>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3A587E7E-35F0-0244-9ACA-C98E2F85E797}"/>
              </a:ext>
            </a:extLst>
          </p:cNvPr>
          <p:cNvSpPr>
            <a:spLocks noGrp="1"/>
          </p:cNvSpPr>
          <p:nvPr>
            <p:ph type="sldNum" sz="quarter" idx="12"/>
          </p:nvPr>
        </p:nvSpPr>
        <p:spPr/>
        <p:txBody>
          <a:bodyPr/>
          <a:lstStyle/>
          <a:p>
            <a:fld id="{750CED25-463B-AD4D-B5B8-27BF883753EB}" type="slidenum">
              <a:rPr lang="fr-FR" smtClean="0"/>
              <a:t>‹N°›</a:t>
            </a:fld>
            <a:endParaRPr lang="fr-FR"/>
          </a:p>
        </p:txBody>
      </p:sp>
    </p:spTree>
    <p:extLst>
      <p:ext uri="{BB962C8B-B14F-4D97-AF65-F5344CB8AC3E}">
        <p14:creationId xmlns:p14="http://schemas.microsoft.com/office/powerpoint/2010/main" val="21292461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12A1589-B6F0-F740-9203-98594C59C4B8}"/>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8E537197-DC96-1D46-87BD-26EBD81CE42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89135C00-5EE9-F44A-9FC9-65529279D03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Espace réservé de la date 4">
            <a:extLst>
              <a:ext uri="{FF2B5EF4-FFF2-40B4-BE49-F238E27FC236}">
                <a16:creationId xmlns:a16="http://schemas.microsoft.com/office/drawing/2014/main" id="{99D11A3A-AD7F-BE4A-B3DA-15C5839D0D16}"/>
              </a:ext>
            </a:extLst>
          </p:cNvPr>
          <p:cNvSpPr>
            <a:spLocks noGrp="1"/>
          </p:cNvSpPr>
          <p:nvPr>
            <p:ph type="dt" sz="half" idx="10"/>
          </p:nvPr>
        </p:nvSpPr>
        <p:spPr/>
        <p:txBody>
          <a:bodyPr/>
          <a:lstStyle/>
          <a:p>
            <a:fld id="{3A9869BA-2B9E-F24F-8BA8-90754E956691}" type="datetimeFigureOut">
              <a:rPr lang="fr-FR" smtClean="0"/>
              <a:t>02/05/2018</a:t>
            </a:fld>
            <a:endParaRPr lang="fr-FR"/>
          </a:p>
        </p:txBody>
      </p:sp>
      <p:sp>
        <p:nvSpPr>
          <p:cNvPr id="6" name="Espace réservé du pied de page 5">
            <a:extLst>
              <a:ext uri="{FF2B5EF4-FFF2-40B4-BE49-F238E27FC236}">
                <a16:creationId xmlns:a16="http://schemas.microsoft.com/office/drawing/2014/main" id="{A58918E1-254A-9141-BA92-86DACEAB22B8}"/>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9B6EFA83-606D-1F4A-A459-955B076773B3}"/>
              </a:ext>
            </a:extLst>
          </p:cNvPr>
          <p:cNvSpPr>
            <a:spLocks noGrp="1"/>
          </p:cNvSpPr>
          <p:nvPr>
            <p:ph type="sldNum" sz="quarter" idx="12"/>
          </p:nvPr>
        </p:nvSpPr>
        <p:spPr/>
        <p:txBody>
          <a:bodyPr/>
          <a:lstStyle/>
          <a:p>
            <a:fld id="{750CED25-463B-AD4D-B5B8-27BF883753EB}" type="slidenum">
              <a:rPr lang="fr-FR" smtClean="0"/>
              <a:t>‹N°›</a:t>
            </a:fld>
            <a:endParaRPr lang="fr-FR"/>
          </a:p>
        </p:txBody>
      </p:sp>
    </p:spTree>
    <p:extLst>
      <p:ext uri="{BB962C8B-B14F-4D97-AF65-F5344CB8AC3E}">
        <p14:creationId xmlns:p14="http://schemas.microsoft.com/office/powerpoint/2010/main" val="1959294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9DCADB2-D1D5-3A4E-9DA4-D4E497EE0760}"/>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e l’image 2">
            <a:extLst>
              <a:ext uri="{FF2B5EF4-FFF2-40B4-BE49-F238E27FC236}">
                <a16:creationId xmlns:a16="http://schemas.microsoft.com/office/drawing/2014/main" id="{C93C9E17-2242-B94D-A23E-EA43C430D3B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EE49D220-5A40-F241-8F76-F2CFA0FC3D3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Espace réservé de la date 4">
            <a:extLst>
              <a:ext uri="{FF2B5EF4-FFF2-40B4-BE49-F238E27FC236}">
                <a16:creationId xmlns:a16="http://schemas.microsoft.com/office/drawing/2014/main" id="{1ED81D82-E871-AE40-ADFB-A85EE96A2620}"/>
              </a:ext>
            </a:extLst>
          </p:cNvPr>
          <p:cNvSpPr>
            <a:spLocks noGrp="1"/>
          </p:cNvSpPr>
          <p:nvPr>
            <p:ph type="dt" sz="half" idx="10"/>
          </p:nvPr>
        </p:nvSpPr>
        <p:spPr/>
        <p:txBody>
          <a:bodyPr/>
          <a:lstStyle/>
          <a:p>
            <a:fld id="{3A9869BA-2B9E-F24F-8BA8-90754E956691}" type="datetimeFigureOut">
              <a:rPr lang="fr-FR" smtClean="0"/>
              <a:t>02/05/2018</a:t>
            </a:fld>
            <a:endParaRPr lang="fr-FR"/>
          </a:p>
        </p:txBody>
      </p:sp>
      <p:sp>
        <p:nvSpPr>
          <p:cNvPr id="6" name="Espace réservé du pied de page 5">
            <a:extLst>
              <a:ext uri="{FF2B5EF4-FFF2-40B4-BE49-F238E27FC236}">
                <a16:creationId xmlns:a16="http://schemas.microsoft.com/office/drawing/2014/main" id="{273F773E-C441-9148-89B0-0F95BE1592D9}"/>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B848746E-BB90-C645-AD52-C951EB0F1C33}"/>
              </a:ext>
            </a:extLst>
          </p:cNvPr>
          <p:cNvSpPr>
            <a:spLocks noGrp="1"/>
          </p:cNvSpPr>
          <p:nvPr>
            <p:ph type="sldNum" sz="quarter" idx="12"/>
          </p:nvPr>
        </p:nvSpPr>
        <p:spPr/>
        <p:txBody>
          <a:bodyPr/>
          <a:lstStyle/>
          <a:p>
            <a:fld id="{750CED25-463B-AD4D-B5B8-27BF883753EB}" type="slidenum">
              <a:rPr lang="fr-FR" smtClean="0"/>
              <a:t>‹N°›</a:t>
            </a:fld>
            <a:endParaRPr lang="fr-FR"/>
          </a:p>
        </p:txBody>
      </p:sp>
    </p:spTree>
    <p:extLst>
      <p:ext uri="{BB962C8B-B14F-4D97-AF65-F5344CB8AC3E}">
        <p14:creationId xmlns:p14="http://schemas.microsoft.com/office/powerpoint/2010/main" val="1214742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0"/>
                <a:lumOff val="100000"/>
              </a:schemeClr>
            </a:gs>
            <a:gs pos="35000">
              <a:schemeClr val="accent1">
                <a:lumMod val="0"/>
                <a:lumOff val="100000"/>
              </a:schemeClr>
            </a:gs>
            <a:gs pos="100000">
              <a:schemeClr val="accent1">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C11177D5-5874-A04B-9304-D776DE20531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C9E62C33-3362-5949-8775-4FA13C32529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E78CC957-E075-DE40-8F99-93757803434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A9869BA-2B9E-F24F-8BA8-90754E956691}" type="datetimeFigureOut">
              <a:rPr lang="fr-FR" smtClean="0"/>
              <a:t>02/05/2018</a:t>
            </a:fld>
            <a:endParaRPr lang="fr-FR"/>
          </a:p>
        </p:txBody>
      </p:sp>
      <p:sp>
        <p:nvSpPr>
          <p:cNvPr id="5" name="Espace réservé du pied de page 4">
            <a:extLst>
              <a:ext uri="{FF2B5EF4-FFF2-40B4-BE49-F238E27FC236}">
                <a16:creationId xmlns:a16="http://schemas.microsoft.com/office/drawing/2014/main" id="{D230B17D-3FB0-4F48-9CB5-2EA712CE3A6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82A7683D-35DC-0C4F-920F-6CF77DBBEC6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50CED25-463B-AD4D-B5B8-27BF883753EB}" type="slidenum">
              <a:rPr lang="fr-FR" smtClean="0"/>
              <a:t>‹N°›</a:t>
            </a:fld>
            <a:endParaRPr lang="fr-FR"/>
          </a:p>
        </p:txBody>
      </p:sp>
    </p:spTree>
    <p:extLst>
      <p:ext uri="{BB962C8B-B14F-4D97-AF65-F5344CB8AC3E}">
        <p14:creationId xmlns:p14="http://schemas.microsoft.com/office/powerpoint/2010/main" val="30007808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A83BE77-987A-4798-972D-3E8D4E50FA0E}"/>
              </a:ext>
            </a:extLst>
          </p:cNvPr>
          <p:cNvSpPr>
            <a:spLocks noGrp="1"/>
          </p:cNvSpPr>
          <p:nvPr>
            <p:ph type="ctrTitle"/>
          </p:nvPr>
        </p:nvSpPr>
        <p:spPr/>
        <p:txBody>
          <a:bodyPr/>
          <a:lstStyle/>
          <a:p>
            <a:r>
              <a:rPr lang="fr-FR" dirty="0" err="1"/>
              <a:t>ECELink</a:t>
            </a:r>
            <a:r>
              <a:rPr lang="fr-FR" dirty="0"/>
              <a:t> : </a:t>
            </a:r>
            <a:br>
              <a:rPr lang="fr-FR" dirty="0"/>
            </a:br>
            <a:r>
              <a:rPr lang="fr-FR" dirty="0"/>
              <a:t>Conception front &amp; back</a:t>
            </a:r>
            <a:endParaRPr lang="en-US" dirty="0"/>
          </a:p>
        </p:txBody>
      </p:sp>
      <p:sp>
        <p:nvSpPr>
          <p:cNvPr id="3" name="Sous-titre 2">
            <a:extLst>
              <a:ext uri="{FF2B5EF4-FFF2-40B4-BE49-F238E27FC236}">
                <a16:creationId xmlns:a16="http://schemas.microsoft.com/office/drawing/2014/main" id="{17E0CC4E-3B8C-4FA0-8E53-1D80B48CAB29}"/>
              </a:ext>
            </a:extLst>
          </p:cNvPr>
          <p:cNvSpPr>
            <a:spLocks noGrp="1"/>
          </p:cNvSpPr>
          <p:nvPr>
            <p:ph type="subTitle" idx="1"/>
          </p:nvPr>
        </p:nvSpPr>
        <p:spPr>
          <a:xfrm>
            <a:off x="1524000" y="3602038"/>
            <a:ext cx="9144000" cy="2387600"/>
          </a:xfrm>
        </p:spPr>
        <p:txBody>
          <a:bodyPr>
            <a:normAutofit/>
          </a:bodyPr>
          <a:lstStyle/>
          <a:p>
            <a:pPr algn="l">
              <a:lnSpc>
                <a:spcPct val="100000"/>
              </a:lnSpc>
            </a:pPr>
            <a:r>
              <a:rPr lang="fr-FR" sz="1600" dirty="0"/>
              <a:t>Voilà les conception du front et du back de notre site </a:t>
            </a:r>
            <a:r>
              <a:rPr lang="fr-FR" sz="1600" dirty="0" err="1"/>
              <a:t>ECELink</a:t>
            </a:r>
            <a:r>
              <a:rPr lang="fr-FR" sz="1600" dirty="0"/>
              <a:t>.</a:t>
            </a:r>
          </a:p>
          <a:p>
            <a:pPr algn="l">
              <a:lnSpc>
                <a:spcPct val="100000"/>
              </a:lnSpc>
            </a:pPr>
            <a:r>
              <a:rPr lang="fr-FR" sz="1600" dirty="0"/>
              <a:t>Des pages 2 à 6, vous trouverez les maquettes et storyboards de notre interface graphique. Ils sont réalisés avec </a:t>
            </a:r>
            <a:r>
              <a:rPr lang="fr-FR" sz="1600" dirty="0" err="1"/>
              <a:t>FlairBuilder</a:t>
            </a:r>
            <a:r>
              <a:rPr lang="fr-FR" sz="1600" dirty="0"/>
              <a:t>. Les </a:t>
            </a:r>
            <a:r>
              <a:rPr lang="fr-FR" sz="1600" dirty="0" err="1"/>
              <a:t>intéractions</a:t>
            </a:r>
            <a:r>
              <a:rPr lang="fr-FR" sz="1600" dirty="0"/>
              <a:t> majeures présentées dans les storyboards sont fonctionnelles et testables. Ce design est une rapide idée de l’architecture que l’on veut. Le contenu des pages (boutons, couleurs, </a:t>
            </a:r>
            <a:r>
              <a:rPr lang="fr-FR" sz="1600" dirty="0" err="1"/>
              <a:t>etc</a:t>
            </a:r>
            <a:r>
              <a:rPr lang="fr-FR" sz="1600" dirty="0"/>
              <a:t>) sera éventuellement modifié. Tous les logo (notamment celui de LinkedIn) sont évidemment temporaires. </a:t>
            </a:r>
          </a:p>
          <a:p>
            <a:pPr algn="l">
              <a:lnSpc>
                <a:spcPct val="100000"/>
              </a:lnSpc>
            </a:pPr>
            <a:r>
              <a:rPr lang="fr-FR" sz="1600" dirty="0"/>
              <a:t>A la page 7, vous trouverez le modèle entités-associations de notre base de données commenté.</a:t>
            </a:r>
          </a:p>
          <a:p>
            <a:pPr algn="l">
              <a:lnSpc>
                <a:spcPct val="100000"/>
              </a:lnSpc>
            </a:pPr>
            <a:endParaRPr lang="fr-FR" sz="1600" dirty="0"/>
          </a:p>
          <a:p>
            <a:pPr algn="l">
              <a:lnSpc>
                <a:spcPct val="100000"/>
              </a:lnSpc>
            </a:pPr>
            <a:endParaRPr lang="fr-FR" sz="1600" dirty="0"/>
          </a:p>
          <a:p>
            <a:pPr algn="l">
              <a:lnSpc>
                <a:spcPct val="100000"/>
              </a:lnSpc>
            </a:pPr>
            <a:endParaRPr lang="fr-FR" sz="1600" dirty="0"/>
          </a:p>
          <a:p>
            <a:pPr algn="l">
              <a:lnSpc>
                <a:spcPct val="100000"/>
              </a:lnSpc>
            </a:pPr>
            <a:endParaRPr lang="en-US" sz="2000" dirty="0"/>
          </a:p>
        </p:txBody>
      </p:sp>
    </p:spTree>
    <p:extLst>
      <p:ext uri="{BB962C8B-B14F-4D97-AF65-F5344CB8AC3E}">
        <p14:creationId xmlns:p14="http://schemas.microsoft.com/office/powerpoint/2010/main" val="17098297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a:extLst>
              <a:ext uri="{FF2B5EF4-FFF2-40B4-BE49-F238E27FC236}">
                <a16:creationId xmlns:a16="http://schemas.microsoft.com/office/drawing/2014/main" id="{CC74C043-1C38-8049-9524-2DD6D5878738}"/>
              </a:ext>
            </a:extLst>
          </p:cNvPr>
          <p:cNvPicPr>
            <a:picLocks noChangeAspect="1"/>
          </p:cNvPicPr>
          <p:nvPr/>
        </p:nvPicPr>
        <p:blipFill>
          <a:blip r:embed="rId2"/>
          <a:stretch>
            <a:fillRect/>
          </a:stretch>
        </p:blipFill>
        <p:spPr>
          <a:xfrm>
            <a:off x="1736373" y="557212"/>
            <a:ext cx="6824219" cy="4329113"/>
          </a:xfrm>
          <a:prstGeom prst="rect">
            <a:avLst/>
          </a:prstGeom>
        </p:spPr>
      </p:pic>
      <p:sp>
        <p:nvSpPr>
          <p:cNvPr id="2" name="ZoneTexte 1">
            <a:extLst>
              <a:ext uri="{FF2B5EF4-FFF2-40B4-BE49-F238E27FC236}">
                <a16:creationId xmlns:a16="http://schemas.microsoft.com/office/drawing/2014/main" id="{FE52E6DF-2CDD-F14E-A391-432ECC2C7FB3}"/>
              </a:ext>
            </a:extLst>
          </p:cNvPr>
          <p:cNvSpPr txBox="1"/>
          <p:nvPr/>
        </p:nvSpPr>
        <p:spPr>
          <a:xfrm>
            <a:off x="8986838" y="3514725"/>
            <a:ext cx="1402948" cy="261610"/>
          </a:xfrm>
          <a:prstGeom prst="rect">
            <a:avLst/>
          </a:prstGeom>
          <a:noFill/>
        </p:spPr>
        <p:txBody>
          <a:bodyPr wrap="none" rtlCol="0">
            <a:spAutoFit/>
          </a:bodyPr>
          <a:lstStyle/>
          <a:p>
            <a:r>
              <a:rPr lang="fr-FR" sz="1100" dirty="0"/>
              <a:t>Bouton de connexion</a:t>
            </a:r>
          </a:p>
        </p:txBody>
      </p:sp>
      <p:cxnSp>
        <p:nvCxnSpPr>
          <p:cNvPr id="4" name="Connecteur droit avec flèche 3">
            <a:extLst>
              <a:ext uri="{FF2B5EF4-FFF2-40B4-BE49-F238E27FC236}">
                <a16:creationId xmlns:a16="http://schemas.microsoft.com/office/drawing/2014/main" id="{6279D962-1FE7-A745-AF39-C3365F7BEF07}"/>
              </a:ext>
            </a:extLst>
          </p:cNvPr>
          <p:cNvCxnSpPr>
            <a:cxnSpLocks/>
            <a:stCxn id="2" idx="1"/>
          </p:cNvCxnSpPr>
          <p:nvPr/>
        </p:nvCxnSpPr>
        <p:spPr>
          <a:xfrm flipH="1" flipV="1">
            <a:off x="6272213" y="2857500"/>
            <a:ext cx="2714625" cy="7880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ZoneTexte 6">
            <a:extLst>
              <a:ext uri="{FF2B5EF4-FFF2-40B4-BE49-F238E27FC236}">
                <a16:creationId xmlns:a16="http://schemas.microsoft.com/office/drawing/2014/main" id="{4D170792-F2A8-6949-89D8-6876013FFD54}"/>
              </a:ext>
            </a:extLst>
          </p:cNvPr>
          <p:cNvSpPr txBox="1"/>
          <p:nvPr/>
        </p:nvSpPr>
        <p:spPr>
          <a:xfrm>
            <a:off x="8986838" y="2857500"/>
            <a:ext cx="1798890" cy="261610"/>
          </a:xfrm>
          <a:prstGeom prst="rect">
            <a:avLst/>
          </a:prstGeom>
          <a:noFill/>
        </p:spPr>
        <p:txBody>
          <a:bodyPr wrap="none" rtlCol="0">
            <a:spAutoFit/>
          </a:bodyPr>
          <a:lstStyle/>
          <a:p>
            <a:r>
              <a:rPr lang="fr-FR" sz="1100" dirty="0"/>
              <a:t>Identification de l’utilisateur</a:t>
            </a:r>
          </a:p>
        </p:txBody>
      </p:sp>
      <p:cxnSp>
        <p:nvCxnSpPr>
          <p:cNvPr id="9" name="Connecteur droit avec flèche 8">
            <a:extLst>
              <a:ext uri="{FF2B5EF4-FFF2-40B4-BE49-F238E27FC236}">
                <a16:creationId xmlns:a16="http://schemas.microsoft.com/office/drawing/2014/main" id="{3DA2031F-F5DA-C24E-9113-3C9339CFACBD}"/>
              </a:ext>
            </a:extLst>
          </p:cNvPr>
          <p:cNvCxnSpPr>
            <a:cxnSpLocks/>
            <a:stCxn id="7" idx="1"/>
          </p:cNvCxnSpPr>
          <p:nvPr/>
        </p:nvCxnSpPr>
        <p:spPr>
          <a:xfrm flipH="1" flipV="1">
            <a:off x="6272213" y="2314575"/>
            <a:ext cx="2714625" cy="6737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Connecteur droit avec flèche 11">
            <a:extLst>
              <a:ext uri="{FF2B5EF4-FFF2-40B4-BE49-F238E27FC236}">
                <a16:creationId xmlns:a16="http://schemas.microsoft.com/office/drawing/2014/main" id="{435E4227-0E4F-1A45-A308-CFA6FEFD4446}"/>
              </a:ext>
            </a:extLst>
          </p:cNvPr>
          <p:cNvCxnSpPr>
            <a:stCxn id="7" idx="1"/>
          </p:cNvCxnSpPr>
          <p:nvPr/>
        </p:nvCxnSpPr>
        <p:spPr>
          <a:xfrm flipH="1" flipV="1">
            <a:off x="6272213" y="2586038"/>
            <a:ext cx="2714625" cy="4022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ZoneTexte 12">
            <a:extLst>
              <a:ext uri="{FF2B5EF4-FFF2-40B4-BE49-F238E27FC236}">
                <a16:creationId xmlns:a16="http://schemas.microsoft.com/office/drawing/2014/main" id="{B4FD050D-1EFA-9845-AE4F-90D2F7730CE7}"/>
              </a:ext>
            </a:extLst>
          </p:cNvPr>
          <p:cNvSpPr txBox="1"/>
          <p:nvPr/>
        </p:nvSpPr>
        <p:spPr>
          <a:xfrm>
            <a:off x="3986213" y="4886325"/>
            <a:ext cx="2105769" cy="369332"/>
          </a:xfrm>
          <a:prstGeom prst="rect">
            <a:avLst/>
          </a:prstGeom>
          <a:noFill/>
        </p:spPr>
        <p:txBody>
          <a:bodyPr wrap="none" rtlCol="0">
            <a:spAutoFit/>
          </a:bodyPr>
          <a:lstStyle/>
          <a:p>
            <a:r>
              <a:rPr lang="fr-FR" dirty="0"/>
              <a:t>Page d’identification</a:t>
            </a:r>
          </a:p>
        </p:txBody>
      </p:sp>
    </p:spTree>
    <p:extLst>
      <p:ext uri="{BB962C8B-B14F-4D97-AF65-F5344CB8AC3E}">
        <p14:creationId xmlns:p14="http://schemas.microsoft.com/office/powerpoint/2010/main" val="9037650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Image 7">
            <a:extLst>
              <a:ext uri="{FF2B5EF4-FFF2-40B4-BE49-F238E27FC236}">
                <a16:creationId xmlns:a16="http://schemas.microsoft.com/office/drawing/2014/main" id="{8C64FE1F-61AA-754F-9FD9-373FA4DE7ED5}"/>
              </a:ext>
            </a:extLst>
          </p:cNvPr>
          <p:cNvPicPr>
            <a:picLocks noChangeAspect="1"/>
          </p:cNvPicPr>
          <p:nvPr/>
        </p:nvPicPr>
        <p:blipFill rotWithShape="1">
          <a:blip r:embed="rId2"/>
          <a:srcRect b="91735"/>
          <a:stretch/>
        </p:blipFill>
        <p:spPr>
          <a:xfrm>
            <a:off x="442912" y="0"/>
            <a:ext cx="11344275" cy="698329"/>
          </a:xfrm>
          <a:prstGeom prst="rect">
            <a:avLst/>
          </a:prstGeom>
        </p:spPr>
      </p:pic>
      <p:cxnSp>
        <p:nvCxnSpPr>
          <p:cNvPr id="17" name="Connecteur droit avec flèche 16">
            <a:extLst>
              <a:ext uri="{FF2B5EF4-FFF2-40B4-BE49-F238E27FC236}">
                <a16:creationId xmlns:a16="http://schemas.microsoft.com/office/drawing/2014/main" id="{EE4E8C63-151A-DC4A-B367-AB705DB918FC}"/>
              </a:ext>
            </a:extLst>
          </p:cNvPr>
          <p:cNvCxnSpPr>
            <a:cxnSpLocks/>
          </p:cNvCxnSpPr>
          <p:nvPr/>
        </p:nvCxnSpPr>
        <p:spPr>
          <a:xfrm flipH="1">
            <a:off x="742950" y="698329"/>
            <a:ext cx="414339" cy="5018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49" name="Image 48">
            <a:extLst>
              <a:ext uri="{FF2B5EF4-FFF2-40B4-BE49-F238E27FC236}">
                <a16:creationId xmlns:a16="http://schemas.microsoft.com/office/drawing/2014/main" id="{518A89F8-1632-EA40-A01F-B58BE9EDFB6A}"/>
              </a:ext>
            </a:extLst>
          </p:cNvPr>
          <p:cNvPicPr>
            <a:picLocks noChangeAspect="1"/>
          </p:cNvPicPr>
          <p:nvPr/>
        </p:nvPicPr>
        <p:blipFill>
          <a:blip r:embed="rId3"/>
          <a:stretch>
            <a:fillRect/>
          </a:stretch>
        </p:blipFill>
        <p:spPr>
          <a:xfrm>
            <a:off x="0" y="1200150"/>
            <a:ext cx="2100263" cy="1507210"/>
          </a:xfrm>
          <a:prstGeom prst="rect">
            <a:avLst/>
          </a:prstGeom>
        </p:spPr>
      </p:pic>
      <p:cxnSp>
        <p:nvCxnSpPr>
          <p:cNvPr id="55" name="Connecteur droit avec flèche 54">
            <a:extLst>
              <a:ext uri="{FF2B5EF4-FFF2-40B4-BE49-F238E27FC236}">
                <a16:creationId xmlns:a16="http://schemas.microsoft.com/office/drawing/2014/main" id="{74E526FD-7482-C746-B0D4-89AFA9204567}"/>
              </a:ext>
            </a:extLst>
          </p:cNvPr>
          <p:cNvCxnSpPr/>
          <p:nvPr/>
        </p:nvCxnSpPr>
        <p:spPr>
          <a:xfrm flipH="1">
            <a:off x="1571625" y="557213"/>
            <a:ext cx="1571625" cy="6429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Connecteur droit avec flèche 56">
            <a:extLst>
              <a:ext uri="{FF2B5EF4-FFF2-40B4-BE49-F238E27FC236}">
                <a16:creationId xmlns:a16="http://schemas.microsoft.com/office/drawing/2014/main" id="{E6CC5D52-7DD4-8148-894E-4DE99CDA02B9}"/>
              </a:ext>
            </a:extLst>
          </p:cNvPr>
          <p:cNvCxnSpPr>
            <a:cxnSpLocks/>
          </p:cNvCxnSpPr>
          <p:nvPr/>
        </p:nvCxnSpPr>
        <p:spPr>
          <a:xfrm flipH="1">
            <a:off x="3386138" y="557213"/>
            <a:ext cx="1428752" cy="6429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Connecteur droit avec flèche 60">
            <a:extLst>
              <a:ext uri="{FF2B5EF4-FFF2-40B4-BE49-F238E27FC236}">
                <a16:creationId xmlns:a16="http://schemas.microsoft.com/office/drawing/2014/main" id="{6880C5CE-C97E-974F-B998-BF14A2BEB601}"/>
              </a:ext>
            </a:extLst>
          </p:cNvPr>
          <p:cNvCxnSpPr/>
          <p:nvPr/>
        </p:nvCxnSpPr>
        <p:spPr>
          <a:xfrm flipH="1">
            <a:off x="6500813" y="557213"/>
            <a:ext cx="276541" cy="6429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63" name="Image 62">
            <a:extLst>
              <a:ext uri="{FF2B5EF4-FFF2-40B4-BE49-F238E27FC236}">
                <a16:creationId xmlns:a16="http://schemas.microsoft.com/office/drawing/2014/main" id="{8D6FEF12-9C72-EA4D-9DB6-6A0C1B55C494}"/>
              </a:ext>
            </a:extLst>
          </p:cNvPr>
          <p:cNvPicPr>
            <a:picLocks noChangeAspect="1"/>
          </p:cNvPicPr>
          <p:nvPr/>
        </p:nvPicPr>
        <p:blipFill>
          <a:blip r:embed="rId4"/>
          <a:stretch>
            <a:fillRect/>
          </a:stretch>
        </p:blipFill>
        <p:spPr>
          <a:xfrm>
            <a:off x="2300962" y="1200149"/>
            <a:ext cx="2339196" cy="1507211"/>
          </a:xfrm>
          <a:prstGeom prst="rect">
            <a:avLst/>
          </a:prstGeom>
        </p:spPr>
      </p:pic>
      <p:pic>
        <p:nvPicPr>
          <p:cNvPr id="67" name="Image 66">
            <a:extLst>
              <a:ext uri="{FF2B5EF4-FFF2-40B4-BE49-F238E27FC236}">
                <a16:creationId xmlns:a16="http://schemas.microsoft.com/office/drawing/2014/main" id="{C07C9EB8-1AE8-D447-9DEC-E636B310E796}"/>
              </a:ext>
            </a:extLst>
          </p:cNvPr>
          <p:cNvPicPr>
            <a:picLocks noChangeAspect="1"/>
          </p:cNvPicPr>
          <p:nvPr/>
        </p:nvPicPr>
        <p:blipFill>
          <a:blip r:embed="rId5"/>
          <a:stretch>
            <a:fillRect/>
          </a:stretch>
        </p:blipFill>
        <p:spPr>
          <a:xfrm>
            <a:off x="7183383" y="1200150"/>
            <a:ext cx="2074917" cy="1493680"/>
          </a:xfrm>
          <a:prstGeom prst="rect">
            <a:avLst/>
          </a:prstGeom>
        </p:spPr>
      </p:pic>
      <p:cxnSp>
        <p:nvCxnSpPr>
          <p:cNvPr id="69" name="Connecteur droit avec flèche 68">
            <a:extLst>
              <a:ext uri="{FF2B5EF4-FFF2-40B4-BE49-F238E27FC236}">
                <a16:creationId xmlns:a16="http://schemas.microsoft.com/office/drawing/2014/main" id="{C697A4D0-2473-964A-94FD-330E6CBC83E9}"/>
              </a:ext>
            </a:extLst>
          </p:cNvPr>
          <p:cNvCxnSpPr/>
          <p:nvPr/>
        </p:nvCxnSpPr>
        <p:spPr>
          <a:xfrm>
            <a:off x="8329613" y="557213"/>
            <a:ext cx="0" cy="6429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71" name="Image 70">
            <a:extLst>
              <a:ext uri="{FF2B5EF4-FFF2-40B4-BE49-F238E27FC236}">
                <a16:creationId xmlns:a16="http://schemas.microsoft.com/office/drawing/2014/main" id="{1C034EA8-47A0-EA48-9218-EADDFC79D32B}"/>
              </a:ext>
            </a:extLst>
          </p:cNvPr>
          <p:cNvPicPr>
            <a:picLocks noChangeAspect="1"/>
          </p:cNvPicPr>
          <p:nvPr/>
        </p:nvPicPr>
        <p:blipFill rotWithShape="1">
          <a:blip r:embed="rId6"/>
          <a:srcRect l="82281" t="2171" r="6473" b="74582"/>
          <a:stretch/>
        </p:blipFill>
        <p:spPr>
          <a:xfrm>
            <a:off x="9475942" y="1200149"/>
            <a:ext cx="1053005" cy="1538049"/>
          </a:xfrm>
          <a:prstGeom prst="rect">
            <a:avLst/>
          </a:prstGeom>
        </p:spPr>
      </p:pic>
      <p:cxnSp>
        <p:nvCxnSpPr>
          <p:cNvPr id="73" name="Connecteur droit avec flèche 72">
            <a:extLst>
              <a:ext uri="{FF2B5EF4-FFF2-40B4-BE49-F238E27FC236}">
                <a16:creationId xmlns:a16="http://schemas.microsoft.com/office/drawing/2014/main" id="{7166F217-D2F7-0E43-970C-3B4AD6771303}"/>
              </a:ext>
            </a:extLst>
          </p:cNvPr>
          <p:cNvCxnSpPr/>
          <p:nvPr/>
        </p:nvCxnSpPr>
        <p:spPr>
          <a:xfrm>
            <a:off x="10001250" y="557213"/>
            <a:ext cx="0" cy="6429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75" name="Image 74">
            <a:extLst>
              <a:ext uri="{FF2B5EF4-FFF2-40B4-BE49-F238E27FC236}">
                <a16:creationId xmlns:a16="http://schemas.microsoft.com/office/drawing/2014/main" id="{30FA0C5A-0057-7341-8224-715170F70A40}"/>
              </a:ext>
            </a:extLst>
          </p:cNvPr>
          <p:cNvPicPr>
            <a:picLocks noChangeAspect="1"/>
          </p:cNvPicPr>
          <p:nvPr/>
        </p:nvPicPr>
        <p:blipFill>
          <a:blip r:embed="rId7"/>
          <a:stretch>
            <a:fillRect/>
          </a:stretch>
        </p:blipFill>
        <p:spPr>
          <a:xfrm>
            <a:off x="9459000" y="2986088"/>
            <a:ext cx="2139894" cy="1538049"/>
          </a:xfrm>
          <a:prstGeom prst="rect">
            <a:avLst/>
          </a:prstGeom>
        </p:spPr>
      </p:pic>
      <p:cxnSp>
        <p:nvCxnSpPr>
          <p:cNvPr id="77" name="Connecteur droit avec flèche 76">
            <a:extLst>
              <a:ext uri="{FF2B5EF4-FFF2-40B4-BE49-F238E27FC236}">
                <a16:creationId xmlns:a16="http://schemas.microsoft.com/office/drawing/2014/main" id="{5B072894-DFA5-D940-9EF1-681C07418414}"/>
              </a:ext>
            </a:extLst>
          </p:cNvPr>
          <p:cNvCxnSpPr/>
          <p:nvPr/>
        </p:nvCxnSpPr>
        <p:spPr>
          <a:xfrm flipH="1">
            <a:off x="10658475" y="557213"/>
            <a:ext cx="228600" cy="23574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8" name="ZoneTexte 77">
            <a:extLst>
              <a:ext uri="{FF2B5EF4-FFF2-40B4-BE49-F238E27FC236}">
                <a16:creationId xmlns:a16="http://schemas.microsoft.com/office/drawing/2014/main" id="{2B77A24D-095B-B047-A7F3-83163E932E41}"/>
              </a:ext>
            </a:extLst>
          </p:cNvPr>
          <p:cNvSpPr txBox="1"/>
          <p:nvPr/>
        </p:nvSpPr>
        <p:spPr>
          <a:xfrm>
            <a:off x="358906" y="2598163"/>
            <a:ext cx="1460942" cy="338554"/>
          </a:xfrm>
          <a:prstGeom prst="rect">
            <a:avLst/>
          </a:prstGeom>
          <a:noFill/>
        </p:spPr>
        <p:txBody>
          <a:bodyPr wrap="square" rtlCol="0">
            <a:spAutoFit/>
          </a:bodyPr>
          <a:lstStyle/>
          <a:p>
            <a:r>
              <a:rPr lang="fr-FR" sz="1600" dirty="0"/>
              <a:t>Page Accueil</a:t>
            </a:r>
          </a:p>
        </p:txBody>
      </p:sp>
      <p:sp>
        <p:nvSpPr>
          <p:cNvPr id="80" name="ZoneTexte 79">
            <a:extLst>
              <a:ext uri="{FF2B5EF4-FFF2-40B4-BE49-F238E27FC236}">
                <a16:creationId xmlns:a16="http://schemas.microsoft.com/office/drawing/2014/main" id="{7C4B1349-9C19-D54E-A81A-DC3FD26C29F1}"/>
              </a:ext>
            </a:extLst>
          </p:cNvPr>
          <p:cNvSpPr txBox="1"/>
          <p:nvPr/>
        </p:nvSpPr>
        <p:spPr>
          <a:xfrm>
            <a:off x="9849049" y="4524137"/>
            <a:ext cx="1359796" cy="338554"/>
          </a:xfrm>
          <a:prstGeom prst="rect">
            <a:avLst/>
          </a:prstGeom>
          <a:noFill/>
        </p:spPr>
        <p:txBody>
          <a:bodyPr wrap="none" rtlCol="0">
            <a:spAutoFit/>
          </a:bodyPr>
          <a:lstStyle/>
          <a:p>
            <a:r>
              <a:rPr lang="fr-FR" sz="1600" dirty="0"/>
              <a:t>Page Message</a:t>
            </a:r>
          </a:p>
        </p:txBody>
      </p:sp>
      <p:sp>
        <p:nvSpPr>
          <p:cNvPr id="81" name="ZoneTexte 80">
            <a:extLst>
              <a:ext uri="{FF2B5EF4-FFF2-40B4-BE49-F238E27FC236}">
                <a16:creationId xmlns:a16="http://schemas.microsoft.com/office/drawing/2014/main" id="{8530F23D-B933-CA42-B5D4-2374A3331D37}"/>
              </a:ext>
            </a:extLst>
          </p:cNvPr>
          <p:cNvSpPr txBox="1"/>
          <p:nvPr/>
        </p:nvSpPr>
        <p:spPr>
          <a:xfrm>
            <a:off x="5162810" y="2684069"/>
            <a:ext cx="1226490" cy="338554"/>
          </a:xfrm>
          <a:prstGeom prst="rect">
            <a:avLst/>
          </a:prstGeom>
          <a:noFill/>
        </p:spPr>
        <p:txBody>
          <a:bodyPr wrap="none" rtlCol="0">
            <a:spAutoFit/>
          </a:bodyPr>
          <a:lstStyle/>
          <a:p>
            <a:r>
              <a:rPr lang="fr-FR" sz="1600" dirty="0"/>
              <a:t>Page Réseau</a:t>
            </a:r>
          </a:p>
        </p:txBody>
      </p:sp>
      <p:sp>
        <p:nvSpPr>
          <p:cNvPr id="82" name="ZoneTexte 81">
            <a:extLst>
              <a:ext uri="{FF2B5EF4-FFF2-40B4-BE49-F238E27FC236}">
                <a16:creationId xmlns:a16="http://schemas.microsoft.com/office/drawing/2014/main" id="{C7DEDE57-E123-174F-8F5D-1C7414056588}"/>
              </a:ext>
            </a:extLst>
          </p:cNvPr>
          <p:cNvSpPr txBox="1"/>
          <p:nvPr/>
        </p:nvSpPr>
        <p:spPr>
          <a:xfrm>
            <a:off x="7651074" y="2647534"/>
            <a:ext cx="1281376" cy="338554"/>
          </a:xfrm>
          <a:prstGeom prst="rect">
            <a:avLst/>
          </a:prstGeom>
          <a:noFill/>
        </p:spPr>
        <p:txBody>
          <a:bodyPr wrap="none" rtlCol="0">
            <a:spAutoFit/>
          </a:bodyPr>
          <a:lstStyle/>
          <a:p>
            <a:r>
              <a:rPr lang="fr-FR" sz="1600" dirty="0"/>
              <a:t>Page Emplois</a:t>
            </a:r>
          </a:p>
        </p:txBody>
      </p:sp>
      <p:sp>
        <p:nvSpPr>
          <p:cNvPr id="83" name="ZoneTexte 82">
            <a:extLst>
              <a:ext uri="{FF2B5EF4-FFF2-40B4-BE49-F238E27FC236}">
                <a16:creationId xmlns:a16="http://schemas.microsoft.com/office/drawing/2014/main" id="{700F1E42-69CD-5544-B650-E1A0360F5BB4}"/>
              </a:ext>
            </a:extLst>
          </p:cNvPr>
          <p:cNvSpPr txBox="1"/>
          <p:nvPr/>
        </p:nvSpPr>
        <p:spPr>
          <a:xfrm>
            <a:off x="2788574" y="2593717"/>
            <a:ext cx="1066446" cy="338554"/>
          </a:xfrm>
          <a:prstGeom prst="rect">
            <a:avLst/>
          </a:prstGeom>
          <a:noFill/>
        </p:spPr>
        <p:txBody>
          <a:bodyPr wrap="none" rtlCol="0">
            <a:spAutoFit/>
          </a:bodyPr>
          <a:lstStyle/>
          <a:p>
            <a:r>
              <a:rPr lang="fr-FR" sz="1600" dirty="0"/>
              <a:t>Page Profil</a:t>
            </a:r>
          </a:p>
        </p:txBody>
      </p:sp>
      <p:sp>
        <p:nvSpPr>
          <p:cNvPr id="84" name="ZoneTexte 83">
            <a:extLst>
              <a:ext uri="{FF2B5EF4-FFF2-40B4-BE49-F238E27FC236}">
                <a16:creationId xmlns:a16="http://schemas.microsoft.com/office/drawing/2014/main" id="{13A58A61-69E5-D747-A9E2-3FA0B9A6BE73}"/>
              </a:ext>
            </a:extLst>
          </p:cNvPr>
          <p:cNvSpPr txBox="1"/>
          <p:nvPr/>
        </p:nvSpPr>
        <p:spPr>
          <a:xfrm>
            <a:off x="9371402" y="2611815"/>
            <a:ext cx="1163652" cy="338554"/>
          </a:xfrm>
          <a:prstGeom prst="rect">
            <a:avLst/>
          </a:prstGeom>
          <a:noFill/>
        </p:spPr>
        <p:txBody>
          <a:bodyPr wrap="none" rtlCol="0">
            <a:spAutoFit/>
          </a:bodyPr>
          <a:lstStyle/>
          <a:p>
            <a:r>
              <a:rPr lang="fr-FR" sz="1600" dirty="0"/>
              <a:t>Notification</a:t>
            </a:r>
          </a:p>
        </p:txBody>
      </p:sp>
      <p:pic>
        <p:nvPicPr>
          <p:cNvPr id="86" name="Image 85">
            <a:extLst>
              <a:ext uri="{FF2B5EF4-FFF2-40B4-BE49-F238E27FC236}">
                <a16:creationId xmlns:a16="http://schemas.microsoft.com/office/drawing/2014/main" id="{47AFCB17-76D6-014B-A5EB-D0FD96507C59}"/>
              </a:ext>
            </a:extLst>
          </p:cNvPr>
          <p:cNvPicPr>
            <a:picLocks noChangeAspect="1"/>
          </p:cNvPicPr>
          <p:nvPr/>
        </p:nvPicPr>
        <p:blipFill>
          <a:blip r:embed="rId8"/>
          <a:stretch>
            <a:fillRect/>
          </a:stretch>
        </p:blipFill>
        <p:spPr>
          <a:xfrm>
            <a:off x="4901823" y="1189583"/>
            <a:ext cx="2104273" cy="1514813"/>
          </a:xfrm>
          <a:prstGeom prst="rect">
            <a:avLst/>
          </a:prstGeom>
        </p:spPr>
      </p:pic>
    </p:spTree>
    <p:extLst>
      <p:ext uri="{BB962C8B-B14F-4D97-AF65-F5344CB8AC3E}">
        <p14:creationId xmlns:p14="http://schemas.microsoft.com/office/powerpoint/2010/main" val="14777624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 name="Image 42">
            <a:extLst>
              <a:ext uri="{FF2B5EF4-FFF2-40B4-BE49-F238E27FC236}">
                <a16:creationId xmlns:a16="http://schemas.microsoft.com/office/drawing/2014/main" id="{8CE37485-41F1-C043-BEA2-75B15C13D106}"/>
              </a:ext>
            </a:extLst>
          </p:cNvPr>
          <p:cNvPicPr>
            <a:picLocks noChangeAspect="1"/>
          </p:cNvPicPr>
          <p:nvPr/>
        </p:nvPicPr>
        <p:blipFill>
          <a:blip r:embed="rId2"/>
          <a:stretch>
            <a:fillRect/>
          </a:stretch>
        </p:blipFill>
        <p:spPr>
          <a:xfrm>
            <a:off x="5902931" y="96498"/>
            <a:ext cx="6167149" cy="4425721"/>
          </a:xfrm>
          <a:prstGeom prst="rect">
            <a:avLst/>
          </a:prstGeom>
        </p:spPr>
      </p:pic>
      <p:cxnSp>
        <p:nvCxnSpPr>
          <p:cNvPr id="9" name="Connecteur droit avec flèche 8">
            <a:extLst>
              <a:ext uri="{FF2B5EF4-FFF2-40B4-BE49-F238E27FC236}">
                <a16:creationId xmlns:a16="http://schemas.microsoft.com/office/drawing/2014/main" id="{16B5F85D-0A7E-1A42-AB73-14A0A0F36117}"/>
              </a:ext>
            </a:extLst>
          </p:cNvPr>
          <p:cNvCxnSpPr>
            <a:cxnSpLocks/>
          </p:cNvCxnSpPr>
          <p:nvPr/>
        </p:nvCxnSpPr>
        <p:spPr>
          <a:xfrm flipH="1" flipV="1">
            <a:off x="4594530" y="937418"/>
            <a:ext cx="1585913" cy="2571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5" name="Image 14">
            <a:extLst>
              <a:ext uri="{FF2B5EF4-FFF2-40B4-BE49-F238E27FC236}">
                <a16:creationId xmlns:a16="http://schemas.microsoft.com/office/drawing/2014/main" id="{2D009BDF-D716-BF45-8A43-684599213916}"/>
              </a:ext>
            </a:extLst>
          </p:cNvPr>
          <p:cNvPicPr>
            <a:picLocks noChangeAspect="1"/>
          </p:cNvPicPr>
          <p:nvPr/>
        </p:nvPicPr>
        <p:blipFill rotWithShape="1">
          <a:blip r:embed="rId3"/>
          <a:srcRect l="20958" t="12891" r="20386" b="74538"/>
          <a:stretch/>
        </p:blipFill>
        <p:spPr>
          <a:xfrm>
            <a:off x="457200" y="2504993"/>
            <a:ext cx="4414842" cy="695724"/>
          </a:xfrm>
          <a:prstGeom prst="rect">
            <a:avLst/>
          </a:prstGeom>
        </p:spPr>
      </p:pic>
      <p:cxnSp>
        <p:nvCxnSpPr>
          <p:cNvPr id="20" name="Connecteur droit avec flèche 19">
            <a:extLst>
              <a:ext uri="{FF2B5EF4-FFF2-40B4-BE49-F238E27FC236}">
                <a16:creationId xmlns:a16="http://schemas.microsoft.com/office/drawing/2014/main" id="{656B2FA6-9E4E-6748-B898-A6C673456FEC}"/>
              </a:ext>
            </a:extLst>
          </p:cNvPr>
          <p:cNvCxnSpPr>
            <a:cxnSpLocks/>
          </p:cNvCxnSpPr>
          <p:nvPr/>
        </p:nvCxnSpPr>
        <p:spPr>
          <a:xfrm flipH="1">
            <a:off x="1060450" y="2914649"/>
            <a:ext cx="516890" cy="5089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ZoneTexte 23">
            <a:extLst>
              <a:ext uri="{FF2B5EF4-FFF2-40B4-BE49-F238E27FC236}">
                <a16:creationId xmlns:a16="http://schemas.microsoft.com/office/drawing/2014/main" id="{C6716187-0EEF-FC46-A00E-1820686E7789}"/>
              </a:ext>
            </a:extLst>
          </p:cNvPr>
          <p:cNvSpPr txBox="1"/>
          <p:nvPr/>
        </p:nvSpPr>
        <p:spPr>
          <a:xfrm>
            <a:off x="86182" y="3349027"/>
            <a:ext cx="1311603" cy="430887"/>
          </a:xfrm>
          <a:prstGeom prst="rect">
            <a:avLst/>
          </a:prstGeom>
          <a:noFill/>
        </p:spPr>
        <p:txBody>
          <a:bodyPr wrap="square" rtlCol="0">
            <a:spAutoFit/>
          </a:bodyPr>
          <a:lstStyle/>
          <a:p>
            <a:r>
              <a:rPr lang="fr-FR" sz="1100" dirty="0"/>
              <a:t>Permet de saisir une publication</a:t>
            </a:r>
          </a:p>
        </p:txBody>
      </p:sp>
      <p:cxnSp>
        <p:nvCxnSpPr>
          <p:cNvPr id="17" name="Connecteur droit 16">
            <a:extLst>
              <a:ext uri="{FF2B5EF4-FFF2-40B4-BE49-F238E27FC236}">
                <a16:creationId xmlns:a16="http://schemas.microsoft.com/office/drawing/2014/main" id="{CB84F2F3-8B74-B24F-BD2F-0CC249FB5182}"/>
              </a:ext>
            </a:extLst>
          </p:cNvPr>
          <p:cNvCxnSpPr>
            <a:cxnSpLocks/>
          </p:cNvCxnSpPr>
          <p:nvPr/>
        </p:nvCxnSpPr>
        <p:spPr>
          <a:xfrm flipH="1">
            <a:off x="4872042" y="1081177"/>
            <a:ext cx="2425404" cy="1449873"/>
          </a:xfrm>
          <a:prstGeom prst="line">
            <a:avLst/>
          </a:prstGeom>
          <a:ln w="31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6" name="Connecteur droit avec flèche 25">
            <a:extLst>
              <a:ext uri="{FF2B5EF4-FFF2-40B4-BE49-F238E27FC236}">
                <a16:creationId xmlns:a16="http://schemas.microsoft.com/office/drawing/2014/main" id="{452FF5F6-ABBB-EA42-88AD-41F77B4587C5}"/>
              </a:ext>
            </a:extLst>
          </p:cNvPr>
          <p:cNvCxnSpPr>
            <a:cxnSpLocks/>
          </p:cNvCxnSpPr>
          <p:nvPr/>
        </p:nvCxnSpPr>
        <p:spPr>
          <a:xfrm>
            <a:off x="4408509" y="3100977"/>
            <a:ext cx="8302" cy="4410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ZoneTexte 27">
            <a:extLst>
              <a:ext uri="{FF2B5EF4-FFF2-40B4-BE49-F238E27FC236}">
                <a16:creationId xmlns:a16="http://schemas.microsoft.com/office/drawing/2014/main" id="{192116AE-3586-A144-8B92-C96515087CC9}"/>
              </a:ext>
            </a:extLst>
          </p:cNvPr>
          <p:cNvSpPr txBox="1"/>
          <p:nvPr/>
        </p:nvSpPr>
        <p:spPr>
          <a:xfrm>
            <a:off x="4065099" y="3462279"/>
            <a:ext cx="907390" cy="430887"/>
          </a:xfrm>
          <a:prstGeom prst="rect">
            <a:avLst/>
          </a:prstGeom>
          <a:noFill/>
        </p:spPr>
        <p:txBody>
          <a:bodyPr wrap="square" rtlCol="0">
            <a:spAutoFit/>
          </a:bodyPr>
          <a:lstStyle/>
          <a:p>
            <a:r>
              <a:rPr lang="fr-FR" sz="1100" dirty="0"/>
              <a:t>Valider publication</a:t>
            </a:r>
          </a:p>
        </p:txBody>
      </p:sp>
      <p:sp>
        <p:nvSpPr>
          <p:cNvPr id="48" name="Ellipse 47">
            <a:extLst>
              <a:ext uri="{FF2B5EF4-FFF2-40B4-BE49-F238E27FC236}">
                <a16:creationId xmlns:a16="http://schemas.microsoft.com/office/drawing/2014/main" id="{C5786AD7-7BD2-7C47-94FA-7A50A2736ED9}"/>
              </a:ext>
            </a:extLst>
          </p:cNvPr>
          <p:cNvSpPr/>
          <p:nvPr/>
        </p:nvSpPr>
        <p:spPr>
          <a:xfrm>
            <a:off x="3961581" y="2708526"/>
            <a:ext cx="633280" cy="20612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50" name="Connecteur droit avec flèche 49">
            <a:extLst>
              <a:ext uri="{FF2B5EF4-FFF2-40B4-BE49-F238E27FC236}">
                <a16:creationId xmlns:a16="http://schemas.microsoft.com/office/drawing/2014/main" id="{EB9DA102-868A-9D48-99FF-3299C8313F9F}"/>
              </a:ext>
            </a:extLst>
          </p:cNvPr>
          <p:cNvCxnSpPr>
            <a:cxnSpLocks/>
            <a:stCxn id="48" idx="2"/>
          </p:cNvCxnSpPr>
          <p:nvPr/>
        </p:nvCxnSpPr>
        <p:spPr>
          <a:xfrm flipH="1">
            <a:off x="3171676" y="2811588"/>
            <a:ext cx="789905" cy="6273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1" name="ZoneTexte 50">
            <a:extLst>
              <a:ext uri="{FF2B5EF4-FFF2-40B4-BE49-F238E27FC236}">
                <a16:creationId xmlns:a16="http://schemas.microsoft.com/office/drawing/2014/main" id="{A644518D-360D-334A-9091-C7A1D8ABD9ED}"/>
              </a:ext>
            </a:extLst>
          </p:cNvPr>
          <p:cNvSpPr txBox="1"/>
          <p:nvPr/>
        </p:nvSpPr>
        <p:spPr>
          <a:xfrm>
            <a:off x="2644083" y="3326551"/>
            <a:ext cx="1055186" cy="430887"/>
          </a:xfrm>
          <a:prstGeom prst="rect">
            <a:avLst/>
          </a:prstGeom>
          <a:noFill/>
        </p:spPr>
        <p:txBody>
          <a:bodyPr wrap="square" rtlCol="0">
            <a:spAutoFit/>
          </a:bodyPr>
          <a:lstStyle/>
          <a:p>
            <a:r>
              <a:rPr lang="fr-FR" sz="1100" dirty="0"/>
              <a:t>Ajouter photo/vidéo</a:t>
            </a:r>
          </a:p>
        </p:txBody>
      </p:sp>
      <p:pic>
        <p:nvPicPr>
          <p:cNvPr id="53" name="Image 52">
            <a:extLst>
              <a:ext uri="{FF2B5EF4-FFF2-40B4-BE49-F238E27FC236}">
                <a16:creationId xmlns:a16="http://schemas.microsoft.com/office/drawing/2014/main" id="{E426EE1A-AB77-074F-A928-AA14BBEA357C}"/>
              </a:ext>
            </a:extLst>
          </p:cNvPr>
          <p:cNvPicPr>
            <a:picLocks noChangeAspect="1"/>
          </p:cNvPicPr>
          <p:nvPr/>
        </p:nvPicPr>
        <p:blipFill rotWithShape="1">
          <a:blip r:embed="rId4"/>
          <a:srcRect l="17455" t="25134" r="18052" b="55398"/>
          <a:stretch/>
        </p:blipFill>
        <p:spPr>
          <a:xfrm>
            <a:off x="2171700" y="4760435"/>
            <a:ext cx="6007611" cy="1322776"/>
          </a:xfrm>
          <a:prstGeom prst="rect">
            <a:avLst/>
          </a:prstGeom>
        </p:spPr>
      </p:pic>
      <p:cxnSp>
        <p:nvCxnSpPr>
          <p:cNvPr id="55" name="Connecteur droit avec flèche 54">
            <a:extLst>
              <a:ext uri="{FF2B5EF4-FFF2-40B4-BE49-F238E27FC236}">
                <a16:creationId xmlns:a16="http://schemas.microsoft.com/office/drawing/2014/main" id="{7DD55A6A-D435-D744-BA0E-178BC710BB03}"/>
              </a:ext>
            </a:extLst>
          </p:cNvPr>
          <p:cNvCxnSpPr>
            <a:cxnSpLocks/>
          </p:cNvCxnSpPr>
          <p:nvPr/>
        </p:nvCxnSpPr>
        <p:spPr>
          <a:xfrm flipH="1">
            <a:off x="5749290" y="2403953"/>
            <a:ext cx="1442471" cy="23564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Connecteur droit avec flèche 57">
            <a:extLst>
              <a:ext uri="{FF2B5EF4-FFF2-40B4-BE49-F238E27FC236}">
                <a16:creationId xmlns:a16="http://schemas.microsoft.com/office/drawing/2014/main" id="{ECF904AE-3576-6F4B-A61E-BA7DAD85FAF7}"/>
              </a:ext>
            </a:extLst>
          </p:cNvPr>
          <p:cNvCxnSpPr>
            <a:cxnSpLocks/>
          </p:cNvCxnSpPr>
          <p:nvPr/>
        </p:nvCxnSpPr>
        <p:spPr>
          <a:xfrm flipH="1">
            <a:off x="4147824" y="5855917"/>
            <a:ext cx="447037" cy="533889"/>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60" name="Connecteur droit avec flèche 59">
            <a:extLst>
              <a:ext uri="{FF2B5EF4-FFF2-40B4-BE49-F238E27FC236}">
                <a16:creationId xmlns:a16="http://schemas.microsoft.com/office/drawing/2014/main" id="{96D1A399-36C8-8646-934E-46E0DED25B22}"/>
              </a:ext>
            </a:extLst>
          </p:cNvPr>
          <p:cNvCxnSpPr>
            <a:cxnSpLocks/>
          </p:cNvCxnSpPr>
          <p:nvPr/>
        </p:nvCxnSpPr>
        <p:spPr>
          <a:xfrm flipH="1">
            <a:off x="7018020" y="5905839"/>
            <a:ext cx="372670" cy="5462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4" name="ZoneTexte 63">
            <a:extLst>
              <a:ext uri="{FF2B5EF4-FFF2-40B4-BE49-F238E27FC236}">
                <a16:creationId xmlns:a16="http://schemas.microsoft.com/office/drawing/2014/main" id="{EEA485C2-C77A-7E49-AB2A-A578CCF7E18E}"/>
              </a:ext>
            </a:extLst>
          </p:cNvPr>
          <p:cNvSpPr txBox="1"/>
          <p:nvPr/>
        </p:nvSpPr>
        <p:spPr>
          <a:xfrm>
            <a:off x="3535338" y="6305167"/>
            <a:ext cx="1059523" cy="430887"/>
          </a:xfrm>
          <a:prstGeom prst="rect">
            <a:avLst/>
          </a:prstGeom>
          <a:noFill/>
        </p:spPr>
        <p:txBody>
          <a:bodyPr wrap="square" rtlCol="0">
            <a:spAutoFit/>
          </a:bodyPr>
          <a:lstStyle/>
          <a:p>
            <a:r>
              <a:rPr lang="fr-FR" sz="1100" dirty="0"/>
              <a:t>Saisir un commentaire</a:t>
            </a:r>
          </a:p>
        </p:txBody>
      </p:sp>
      <p:sp>
        <p:nvSpPr>
          <p:cNvPr id="65" name="ZoneTexte 64">
            <a:extLst>
              <a:ext uri="{FF2B5EF4-FFF2-40B4-BE49-F238E27FC236}">
                <a16:creationId xmlns:a16="http://schemas.microsoft.com/office/drawing/2014/main" id="{8371C977-8128-FC4E-B492-50ED85EC5656}"/>
              </a:ext>
            </a:extLst>
          </p:cNvPr>
          <p:cNvSpPr txBox="1"/>
          <p:nvPr/>
        </p:nvSpPr>
        <p:spPr>
          <a:xfrm>
            <a:off x="6002168" y="6389806"/>
            <a:ext cx="1388522" cy="261610"/>
          </a:xfrm>
          <a:prstGeom prst="rect">
            <a:avLst/>
          </a:prstGeom>
          <a:noFill/>
        </p:spPr>
        <p:txBody>
          <a:bodyPr wrap="none" rtlCol="0">
            <a:spAutoFit/>
          </a:bodyPr>
          <a:lstStyle/>
          <a:p>
            <a:r>
              <a:rPr lang="fr-FR" sz="1100" dirty="0"/>
              <a:t>Publier commentaire</a:t>
            </a:r>
          </a:p>
        </p:txBody>
      </p:sp>
      <p:pic>
        <p:nvPicPr>
          <p:cNvPr id="30" name="Image 29">
            <a:extLst>
              <a:ext uri="{FF2B5EF4-FFF2-40B4-BE49-F238E27FC236}">
                <a16:creationId xmlns:a16="http://schemas.microsoft.com/office/drawing/2014/main" id="{23B9CAB5-1920-A448-B10E-770E7056C88B}"/>
              </a:ext>
            </a:extLst>
          </p:cNvPr>
          <p:cNvPicPr>
            <a:picLocks noChangeAspect="1"/>
          </p:cNvPicPr>
          <p:nvPr/>
        </p:nvPicPr>
        <p:blipFill>
          <a:blip r:embed="rId5"/>
          <a:stretch>
            <a:fillRect/>
          </a:stretch>
        </p:blipFill>
        <p:spPr>
          <a:xfrm>
            <a:off x="1397784" y="49273"/>
            <a:ext cx="3196745" cy="2059754"/>
          </a:xfrm>
          <a:prstGeom prst="rect">
            <a:avLst/>
          </a:prstGeom>
        </p:spPr>
      </p:pic>
      <p:sp>
        <p:nvSpPr>
          <p:cNvPr id="14" name="ZoneTexte 13">
            <a:extLst>
              <a:ext uri="{FF2B5EF4-FFF2-40B4-BE49-F238E27FC236}">
                <a16:creationId xmlns:a16="http://schemas.microsoft.com/office/drawing/2014/main" id="{6BE3421C-EE91-3E43-AF52-82ADD06D8B9B}"/>
              </a:ext>
            </a:extLst>
          </p:cNvPr>
          <p:cNvSpPr txBox="1"/>
          <p:nvPr/>
        </p:nvSpPr>
        <p:spPr>
          <a:xfrm>
            <a:off x="2598450" y="2090086"/>
            <a:ext cx="795411" cy="261610"/>
          </a:xfrm>
          <a:prstGeom prst="rect">
            <a:avLst/>
          </a:prstGeom>
          <a:noFill/>
        </p:spPr>
        <p:txBody>
          <a:bodyPr wrap="none" rtlCol="0">
            <a:spAutoFit/>
          </a:bodyPr>
          <a:lstStyle/>
          <a:p>
            <a:r>
              <a:rPr lang="fr-FR" sz="1100" dirty="0"/>
              <a:t>Page Profil</a:t>
            </a:r>
          </a:p>
        </p:txBody>
      </p:sp>
    </p:spTree>
    <p:extLst>
      <p:ext uri="{BB962C8B-B14F-4D97-AF65-F5344CB8AC3E}">
        <p14:creationId xmlns:p14="http://schemas.microsoft.com/office/powerpoint/2010/main" val="31243934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Image 15">
            <a:extLst>
              <a:ext uri="{FF2B5EF4-FFF2-40B4-BE49-F238E27FC236}">
                <a16:creationId xmlns:a16="http://schemas.microsoft.com/office/drawing/2014/main" id="{20A5BDAD-06BF-D244-9F90-E9579C48B9C5}"/>
              </a:ext>
            </a:extLst>
          </p:cNvPr>
          <p:cNvPicPr>
            <a:picLocks noChangeAspect="1"/>
          </p:cNvPicPr>
          <p:nvPr/>
        </p:nvPicPr>
        <p:blipFill>
          <a:blip r:embed="rId2"/>
          <a:stretch>
            <a:fillRect/>
          </a:stretch>
        </p:blipFill>
        <p:spPr>
          <a:xfrm>
            <a:off x="304529" y="33624"/>
            <a:ext cx="3796980" cy="2735013"/>
          </a:xfrm>
          <a:prstGeom prst="rect">
            <a:avLst/>
          </a:prstGeom>
        </p:spPr>
      </p:pic>
      <p:pic>
        <p:nvPicPr>
          <p:cNvPr id="18" name="Image 17">
            <a:extLst>
              <a:ext uri="{FF2B5EF4-FFF2-40B4-BE49-F238E27FC236}">
                <a16:creationId xmlns:a16="http://schemas.microsoft.com/office/drawing/2014/main" id="{B111D963-9134-FD49-84B9-6DF222CD6AA5}"/>
              </a:ext>
            </a:extLst>
          </p:cNvPr>
          <p:cNvPicPr>
            <a:picLocks noChangeAspect="1"/>
          </p:cNvPicPr>
          <p:nvPr/>
        </p:nvPicPr>
        <p:blipFill>
          <a:blip r:embed="rId3"/>
          <a:stretch>
            <a:fillRect/>
          </a:stretch>
        </p:blipFill>
        <p:spPr>
          <a:xfrm>
            <a:off x="1526118" y="3281697"/>
            <a:ext cx="4523006" cy="3255996"/>
          </a:xfrm>
          <a:prstGeom prst="rect">
            <a:avLst/>
          </a:prstGeom>
        </p:spPr>
      </p:pic>
      <p:sp>
        <p:nvSpPr>
          <p:cNvPr id="21" name="ZoneTexte 20">
            <a:extLst>
              <a:ext uri="{FF2B5EF4-FFF2-40B4-BE49-F238E27FC236}">
                <a16:creationId xmlns:a16="http://schemas.microsoft.com/office/drawing/2014/main" id="{204EF9BC-4BAF-0746-813B-7AB93E1B4AA0}"/>
              </a:ext>
            </a:extLst>
          </p:cNvPr>
          <p:cNvSpPr txBox="1"/>
          <p:nvPr/>
        </p:nvSpPr>
        <p:spPr>
          <a:xfrm>
            <a:off x="3095277" y="6537693"/>
            <a:ext cx="1281376" cy="338554"/>
          </a:xfrm>
          <a:prstGeom prst="rect">
            <a:avLst/>
          </a:prstGeom>
          <a:noFill/>
        </p:spPr>
        <p:txBody>
          <a:bodyPr wrap="none" rtlCol="0">
            <a:spAutoFit/>
          </a:bodyPr>
          <a:lstStyle/>
          <a:p>
            <a:r>
              <a:rPr lang="fr-FR" sz="1600" dirty="0"/>
              <a:t>Page Emplois</a:t>
            </a:r>
          </a:p>
        </p:txBody>
      </p:sp>
      <p:sp>
        <p:nvSpPr>
          <p:cNvPr id="22" name="ZoneTexte 21">
            <a:extLst>
              <a:ext uri="{FF2B5EF4-FFF2-40B4-BE49-F238E27FC236}">
                <a16:creationId xmlns:a16="http://schemas.microsoft.com/office/drawing/2014/main" id="{E1317A90-5C1D-DD42-99E5-7E174515CC3B}"/>
              </a:ext>
            </a:extLst>
          </p:cNvPr>
          <p:cNvSpPr txBox="1"/>
          <p:nvPr/>
        </p:nvSpPr>
        <p:spPr>
          <a:xfrm>
            <a:off x="7603065" y="3209286"/>
            <a:ext cx="1068049" cy="338554"/>
          </a:xfrm>
          <a:prstGeom prst="rect">
            <a:avLst/>
          </a:prstGeom>
          <a:noFill/>
        </p:spPr>
        <p:txBody>
          <a:bodyPr wrap="none" rtlCol="0">
            <a:spAutoFit/>
          </a:bodyPr>
          <a:lstStyle/>
          <a:p>
            <a:r>
              <a:rPr lang="fr-FR" sz="1600" dirty="0"/>
              <a:t>Page profil</a:t>
            </a:r>
          </a:p>
        </p:txBody>
      </p:sp>
      <p:cxnSp>
        <p:nvCxnSpPr>
          <p:cNvPr id="24" name="Connecteur droit avec flèche 23">
            <a:extLst>
              <a:ext uri="{FF2B5EF4-FFF2-40B4-BE49-F238E27FC236}">
                <a16:creationId xmlns:a16="http://schemas.microsoft.com/office/drawing/2014/main" id="{B475A68A-091E-3646-80E3-5047E1541D03}"/>
              </a:ext>
            </a:extLst>
          </p:cNvPr>
          <p:cNvCxnSpPr>
            <a:cxnSpLocks/>
            <a:stCxn id="28" idx="1"/>
          </p:cNvCxnSpPr>
          <p:nvPr/>
        </p:nvCxnSpPr>
        <p:spPr>
          <a:xfrm flipH="1" flipV="1">
            <a:off x="5554980" y="4687892"/>
            <a:ext cx="1341816" cy="1308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ZoneTexte 27">
            <a:extLst>
              <a:ext uri="{FF2B5EF4-FFF2-40B4-BE49-F238E27FC236}">
                <a16:creationId xmlns:a16="http://schemas.microsoft.com/office/drawing/2014/main" id="{A98DAB9D-59A0-6343-9C9D-713C3165D99B}"/>
              </a:ext>
            </a:extLst>
          </p:cNvPr>
          <p:cNvSpPr txBox="1"/>
          <p:nvPr/>
        </p:nvSpPr>
        <p:spPr>
          <a:xfrm>
            <a:off x="6896796" y="4687892"/>
            <a:ext cx="1409360" cy="261610"/>
          </a:xfrm>
          <a:prstGeom prst="rect">
            <a:avLst/>
          </a:prstGeom>
          <a:noFill/>
        </p:spPr>
        <p:txBody>
          <a:bodyPr wrap="none" rtlCol="0">
            <a:spAutoFit/>
          </a:bodyPr>
          <a:lstStyle/>
          <a:p>
            <a:r>
              <a:rPr lang="fr-FR" sz="1100" dirty="0"/>
              <a:t>Postuler à l’emplois 4</a:t>
            </a:r>
          </a:p>
        </p:txBody>
      </p:sp>
      <p:cxnSp>
        <p:nvCxnSpPr>
          <p:cNvPr id="30" name="Connecteur droit avec flèche 29">
            <a:extLst>
              <a:ext uri="{FF2B5EF4-FFF2-40B4-BE49-F238E27FC236}">
                <a16:creationId xmlns:a16="http://schemas.microsoft.com/office/drawing/2014/main" id="{47F67BD1-ACF4-C143-ADD9-626FEB5CA7FA}"/>
              </a:ext>
            </a:extLst>
          </p:cNvPr>
          <p:cNvCxnSpPr>
            <a:cxnSpLocks/>
            <a:stCxn id="32" idx="1"/>
          </p:cNvCxnSpPr>
          <p:nvPr/>
        </p:nvCxnSpPr>
        <p:spPr>
          <a:xfrm flipH="1" flipV="1">
            <a:off x="4480560" y="3963532"/>
            <a:ext cx="2416236" cy="4768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ZoneTexte 31">
            <a:extLst>
              <a:ext uri="{FF2B5EF4-FFF2-40B4-BE49-F238E27FC236}">
                <a16:creationId xmlns:a16="http://schemas.microsoft.com/office/drawing/2014/main" id="{45573C58-2680-4D4F-93E6-A13921D378A7}"/>
              </a:ext>
            </a:extLst>
          </p:cNvPr>
          <p:cNvSpPr txBox="1"/>
          <p:nvPr/>
        </p:nvSpPr>
        <p:spPr>
          <a:xfrm>
            <a:off x="6896796" y="4309531"/>
            <a:ext cx="1696298" cy="261610"/>
          </a:xfrm>
          <a:prstGeom prst="rect">
            <a:avLst/>
          </a:prstGeom>
          <a:noFill/>
        </p:spPr>
        <p:txBody>
          <a:bodyPr wrap="none" rtlCol="0">
            <a:spAutoFit/>
          </a:bodyPr>
          <a:lstStyle/>
          <a:p>
            <a:r>
              <a:rPr lang="fr-FR" sz="1100" dirty="0"/>
              <a:t>Choix du secteur d’activité</a:t>
            </a:r>
          </a:p>
        </p:txBody>
      </p:sp>
      <p:pic>
        <p:nvPicPr>
          <p:cNvPr id="33" name="Image 32">
            <a:extLst>
              <a:ext uri="{FF2B5EF4-FFF2-40B4-BE49-F238E27FC236}">
                <a16:creationId xmlns:a16="http://schemas.microsoft.com/office/drawing/2014/main" id="{7C0EB96B-F26D-784A-8D5B-80D27820E8F2}"/>
              </a:ext>
            </a:extLst>
          </p:cNvPr>
          <p:cNvPicPr>
            <a:picLocks noChangeAspect="1"/>
          </p:cNvPicPr>
          <p:nvPr/>
        </p:nvPicPr>
        <p:blipFill>
          <a:blip r:embed="rId4"/>
          <a:stretch>
            <a:fillRect/>
          </a:stretch>
        </p:blipFill>
        <p:spPr>
          <a:xfrm>
            <a:off x="5904543" y="-1"/>
            <a:ext cx="4465095" cy="3209287"/>
          </a:xfrm>
          <a:prstGeom prst="rect">
            <a:avLst/>
          </a:prstGeom>
        </p:spPr>
      </p:pic>
      <p:cxnSp>
        <p:nvCxnSpPr>
          <p:cNvPr id="35" name="Connecteur droit avec flèche 34">
            <a:extLst>
              <a:ext uri="{FF2B5EF4-FFF2-40B4-BE49-F238E27FC236}">
                <a16:creationId xmlns:a16="http://schemas.microsoft.com/office/drawing/2014/main" id="{CB6E3177-7EFF-1D47-BBB9-AD985F4F628C}"/>
              </a:ext>
            </a:extLst>
          </p:cNvPr>
          <p:cNvCxnSpPr>
            <a:cxnSpLocks/>
          </p:cNvCxnSpPr>
          <p:nvPr/>
        </p:nvCxnSpPr>
        <p:spPr>
          <a:xfrm flipH="1" flipV="1">
            <a:off x="4101509" y="1184340"/>
            <a:ext cx="2059261" cy="1872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Connecteur droit avec flèche 36">
            <a:extLst>
              <a:ext uri="{FF2B5EF4-FFF2-40B4-BE49-F238E27FC236}">
                <a16:creationId xmlns:a16="http://schemas.microsoft.com/office/drawing/2014/main" id="{151658B5-185A-A643-927B-5C0D41BEF00B}"/>
              </a:ext>
            </a:extLst>
          </p:cNvPr>
          <p:cNvCxnSpPr>
            <a:cxnSpLocks/>
            <a:stCxn id="46" idx="1"/>
          </p:cNvCxnSpPr>
          <p:nvPr/>
        </p:nvCxnSpPr>
        <p:spPr>
          <a:xfrm flipH="1" flipV="1">
            <a:off x="8471265" y="1590108"/>
            <a:ext cx="1902552" cy="6958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Connecteur droit avec flèche 41">
            <a:extLst>
              <a:ext uri="{FF2B5EF4-FFF2-40B4-BE49-F238E27FC236}">
                <a16:creationId xmlns:a16="http://schemas.microsoft.com/office/drawing/2014/main" id="{D67896BB-FB5E-784E-A25B-DCDBC85ACC3C}"/>
              </a:ext>
            </a:extLst>
          </p:cNvPr>
          <p:cNvCxnSpPr>
            <a:cxnSpLocks/>
            <a:stCxn id="46" idx="1"/>
          </p:cNvCxnSpPr>
          <p:nvPr/>
        </p:nvCxnSpPr>
        <p:spPr>
          <a:xfrm flipH="1">
            <a:off x="8671115" y="2286000"/>
            <a:ext cx="1702702" cy="907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6" name="ZoneTexte 45">
            <a:extLst>
              <a:ext uri="{FF2B5EF4-FFF2-40B4-BE49-F238E27FC236}">
                <a16:creationId xmlns:a16="http://schemas.microsoft.com/office/drawing/2014/main" id="{447A0539-5231-5142-8DD2-EC31339673AF}"/>
              </a:ext>
            </a:extLst>
          </p:cNvPr>
          <p:cNvSpPr txBox="1"/>
          <p:nvPr/>
        </p:nvSpPr>
        <p:spPr>
          <a:xfrm>
            <a:off x="10373817" y="2070556"/>
            <a:ext cx="2020204" cy="430887"/>
          </a:xfrm>
          <a:prstGeom prst="rect">
            <a:avLst/>
          </a:prstGeom>
          <a:noFill/>
        </p:spPr>
        <p:txBody>
          <a:bodyPr wrap="square" rtlCol="0">
            <a:spAutoFit/>
          </a:bodyPr>
          <a:lstStyle/>
          <a:p>
            <a:r>
              <a:rPr lang="fr-FR" sz="1100" dirty="0"/>
              <a:t>Modification des informations du profil de l’utilisateur</a:t>
            </a:r>
          </a:p>
        </p:txBody>
      </p:sp>
    </p:spTree>
    <p:extLst>
      <p:ext uri="{BB962C8B-B14F-4D97-AF65-F5344CB8AC3E}">
        <p14:creationId xmlns:p14="http://schemas.microsoft.com/office/powerpoint/2010/main" val="24235837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a:extLst>
              <a:ext uri="{FF2B5EF4-FFF2-40B4-BE49-F238E27FC236}">
                <a16:creationId xmlns:a16="http://schemas.microsoft.com/office/drawing/2014/main" id="{BFBA419F-FD9B-6A48-B38D-02D2C78EBF60}"/>
              </a:ext>
            </a:extLst>
          </p:cNvPr>
          <p:cNvPicPr>
            <a:picLocks noChangeAspect="1"/>
          </p:cNvPicPr>
          <p:nvPr/>
        </p:nvPicPr>
        <p:blipFill>
          <a:blip r:embed="rId2"/>
          <a:stretch>
            <a:fillRect/>
          </a:stretch>
        </p:blipFill>
        <p:spPr>
          <a:xfrm>
            <a:off x="2789409" y="425457"/>
            <a:ext cx="5961536" cy="4291561"/>
          </a:xfrm>
          <a:prstGeom prst="rect">
            <a:avLst/>
          </a:prstGeom>
        </p:spPr>
      </p:pic>
      <p:sp>
        <p:nvSpPr>
          <p:cNvPr id="6" name="Rectangle 5">
            <a:extLst>
              <a:ext uri="{FF2B5EF4-FFF2-40B4-BE49-F238E27FC236}">
                <a16:creationId xmlns:a16="http://schemas.microsoft.com/office/drawing/2014/main" id="{2B5F34AE-7952-C047-836B-1F75779209D2}"/>
              </a:ext>
            </a:extLst>
          </p:cNvPr>
          <p:cNvSpPr/>
          <p:nvPr/>
        </p:nvSpPr>
        <p:spPr>
          <a:xfrm>
            <a:off x="5112913" y="4747736"/>
            <a:ext cx="1314527" cy="369332"/>
          </a:xfrm>
          <a:prstGeom prst="rect">
            <a:avLst/>
          </a:prstGeom>
        </p:spPr>
        <p:txBody>
          <a:bodyPr wrap="none">
            <a:spAutoFit/>
          </a:bodyPr>
          <a:lstStyle/>
          <a:p>
            <a:r>
              <a:rPr lang="fr-FR" dirty="0"/>
              <a:t>Page réseau</a:t>
            </a:r>
          </a:p>
        </p:txBody>
      </p:sp>
      <p:cxnSp>
        <p:nvCxnSpPr>
          <p:cNvPr id="8" name="Connecteur droit avec flèche 7">
            <a:extLst>
              <a:ext uri="{FF2B5EF4-FFF2-40B4-BE49-F238E27FC236}">
                <a16:creationId xmlns:a16="http://schemas.microsoft.com/office/drawing/2014/main" id="{9EE5A96A-1D73-D840-A1B0-5A1B2E1515B6}"/>
              </a:ext>
            </a:extLst>
          </p:cNvPr>
          <p:cNvCxnSpPr>
            <a:cxnSpLocks/>
          </p:cNvCxnSpPr>
          <p:nvPr/>
        </p:nvCxnSpPr>
        <p:spPr>
          <a:xfrm flipV="1">
            <a:off x="2022187" y="1500188"/>
            <a:ext cx="1792576" cy="4862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ZoneTexte 9">
            <a:extLst>
              <a:ext uri="{FF2B5EF4-FFF2-40B4-BE49-F238E27FC236}">
                <a16:creationId xmlns:a16="http://schemas.microsoft.com/office/drawing/2014/main" id="{3BB8FCE8-29D8-E849-B31E-4EE63A233B13}"/>
              </a:ext>
            </a:extLst>
          </p:cNvPr>
          <p:cNvSpPr txBox="1"/>
          <p:nvPr/>
        </p:nvSpPr>
        <p:spPr>
          <a:xfrm>
            <a:off x="239534" y="1771019"/>
            <a:ext cx="1844235" cy="430887"/>
          </a:xfrm>
          <a:prstGeom prst="rect">
            <a:avLst/>
          </a:prstGeom>
          <a:noFill/>
        </p:spPr>
        <p:txBody>
          <a:bodyPr wrap="square" rtlCol="0">
            <a:spAutoFit/>
          </a:bodyPr>
          <a:lstStyle/>
          <a:p>
            <a:r>
              <a:rPr lang="fr-FR" sz="1100" dirty="0"/>
              <a:t>Bouton d’ajout d’un amis dans le réseau de l’utilisateur</a:t>
            </a:r>
          </a:p>
        </p:txBody>
      </p:sp>
      <p:cxnSp>
        <p:nvCxnSpPr>
          <p:cNvPr id="12" name="Connecteur droit avec flèche 11">
            <a:extLst>
              <a:ext uri="{FF2B5EF4-FFF2-40B4-BE49-F238E27FC236}">
                <a16:creationId xmlns:a16="http://schemas.microsoft.com/office/drawing/2014/main" id="{A0021F2C-3D31-3C4B-B884-FCD773C49ACC}"/>
              </a:ext>
            </a:extLst>
          </p:cNvPr>
          <p:cNvCxnSpPr>
            <a:cxnSpLocks/>
            <a:stCxn id="13" idx="1"/>
          </p:cNvCxnSpPr>
          <p:nvPr/>
        </p:nvCxnSpPr>
        <p:spPr>
          <a:xfrm flipH="1" flipV="1">
            <a:off x="7620477" y="1986463"/>
            <a:ext cx="1992823" cy="5847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ZoneTexte 12">
            <a:extLst>
              <a:ext uri="{FF2B5EF4-FFF2-40B4-BE49-F238E27FC236}">
                <a16:creationId xmlns:a16="http://schemas.microsoft.com/office/drawing/2014/main" id="{2B09F725-6765-4342-8795-0E3497E61A5B}"/>
              </a:ext>
            </a:extLst>
          </p:cNvPr>
          <p:cNvSpPr txBox="1"/>
          <p:nvPr/>
        </p:nvSpPr>
        <p:spPr>
          <a:xfrm>
            <a:off x="9613300" y="2355795"/>
            <a:ext cx="1627757" cy="430887"/>
          </a:xfrm>
          <a:prstGeom prst="rect">
            <a:avLst/>
          </a:prstGeom>
          <a:noFill/>
        </p:spPr>
        <p:txBody>
          <a:bodyPr wrap="square" rtlCol="0">
            <a:spAutoFit/>
          </a:bodyPr>
          <a:lstStyle/>
          <a:p>
            <a:r>
              <a:rPr lang="fr-FR" sz="1100" dirty="0"/>
              <a:t>Supprimer un ami du réseau de l’utilisateur </a:t>
            </a:r>
          </a:p>
        </p:txBody>
      </p:sp>
      <p:cxnSp>
        <p:nvCxnSpPr>
          <p:cNvPr id="15" name="Connecteur droit avec flèche 14">
            <a:extLst>
              <a:ext uri="{FF2B5EF4-FFF2-40B4-BE49-F238E27FC236}">
                <a16:creationId xmlns:a16="http://schemas.microsoft.com/office/drawing/2014/main" id="{9FCBFE95-C2BF-CC48-9AA4-79050DDF0149}"/>
              </a:ext>
            </a:extLst>
          </p:cNvPr>
          <p:cNvCxnSpPr>
            <a:cxnSpLocks/>
            <a:stCxn id="18" idx="1"/>
          </p:cNvCxnSpPr>
          <p:nvPr/>
        </p:nvCxnSpPr>
        <p:spPr>
          <a:xfrm flipH="1" flipV="1">
            <a:off x="6815138" y="2486062"/>
            <a:ext cx="2523910" cy="7706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ZoneTexte 17">
            <a:extLst>
              <a:ext uri="{FF2B5EF4-FFF2-40B4-BE49-F238E27FC236}">
                <a16:creationId xmlns:a16="http://schemas.microsoft.com/office/drawing/2014/main" id="{CEB2FC69-EA0C-BB46-97DB-A4F80C4541A5}"/>
              </a:ext>
            </a:extLst>
          </p:cNvPr>
          <p:cNvSpPr txBox="1"/>
          <p:nvPr/>
        </p:nvSpPr>
        <p:spPr>
          <a:xfrm>
            <a:off x="9339048" y="3041280"/>
            <a:ext cx="2319552" cy="430887"/>
          </a:xfrm>
          <a:prstGeom prst="rect">
            <a:avLst/>
          </a:prstGeom>
          <a:noFill/>
        </p:spPr>
        <p:txBody>
          <a:bodyPr wrap="square" rtlCol="0">
            <a:spAutoFit/>
          </a:bodyPr>
          <a:lstStyle/>
          <a:p>
            <a:r>
              <a:rPr lang="fr-FR" sz="1100" dirty="0"/>
              <a:t>Situation pro de la personne appartenant au réseau de l’utilisateur</a:t>
            </a:r>
          </a:p>
        </p:txBody>
      </p:sp>
    </p:spTree>
    <p:extLst>
      <p:ext uri="{BB962C8B-B14F-4D97-AF65-F5344CB8AC3E}">
        <p14:creationId xmlns:p14="http://schemas.microsoft.com/office/powerpoint/2010/main" val="36886990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341C7A3-AC23-4534-AC31-68EC519B740A}"/>
              </a:ext>
            </a:extLst>
          </p:cNvPr>
          <p:cNvSpPr>
            <a:spLocks noGrp="1"/>
          </p:cNvSpPr>
          <p:nvPr>
            <p:ph type="title"/>
          </p:nvPr>
        </p:nvSpPr>
        <p:spPr/>
        <p:txBody>
          <a:bodyPr/>
          <a:lstStyle/>
          <a:p>
            <a:r>
              <a:rPr lang="fr-FR" dirty="0"/>
              <a:t>Base de données</a:t>
            </a:r>
            <a:endParaRPr lang="en-US" dirty="0"/>
          </a:p>
        </p:txBody>
      </p:sp>
      <p:sp>
        <p:nvSpPr>
          <p:cNvPr id="6" name="ZoneTexte 5">
            <a:extLst>
              <a:ext uri="{FF2B5EF4-FFF2-40B4-BE49-F238E27FC236}">
                <a16:creationId xmlns:a16="http://schemas.microsoft.com/office/drawing/2014/main" id="{4D799FCF-39A7-40ED-8D1C-5F81F12A43EB}"/>
              </a:ext>
            </a:extLst>
          </p:cNvPr>
          <p:cNvSpPr txBox="1"/>
          <p:nvPr/>
        </p:nvSpPr>
        <p:spPr>
          <a:xfrm>
            <a:off x="384048" y="2154326"/>
            <a:ext cx="4892040" cy="3754874"/>
          </a:xfrm>
          <a:prstGeom prst="rect">
            <a:avLst/>
          </a:prstGeom>
          <a:noFill/>
        </p:spPr>
        <p:txBody>
          <a:bodyPr wrap="square" rtlCol="0">
            <a:spAutoFit/>
          </a:bodyPr>
          <a:lstStyle/>
          <a:p>
            <a:r>
              <a:rPr lang="fr-FR" sz="1400" dirty="0"/>
              <a:t>Voilà (ci-contre) le modèle entités-associations de notre base de données.</a:t>
            </a:r>
          </a:p>
          <a:p>
            <a:r>
              <a:rPr lang="fr-FR" sz="1400" dirty="0"/>
              <a:t>La principale table est Auteur, dont héritent Etudiant, Enseignant et Professionnel. </a:t>
            </a:r>
          </a:p>
          <a:p>
            <a:r>
              <a:rPr lang="fr-FR" sz="1400" dirty="0"/>
              <a:t>Les auteurs peuvent être en relation (ami, professionnel, follow, autres?). Ils peuvent également notifier d’autres auteurs (en réagissant ou commentant un post, par exemple), et s’envoyer des messages.</a:t>
            </a:r>
          </a:p>
          <a:p>
            <a:r>
              <a:rPr lang="fr-FR" sz="1400" dirty="0"/>
              <a:t>Post regroupe tous les types de post : </a:t>
            </a:r>
            <a:r>
              <a:rPr lang="fr-FR" sz="1400" dirty="0" err="1"/>
              <a:t>Video</a:t>
            </a:r>
            <a:r>
              <a:rPr lang="fr-FR" sz="1400" dirty="0"/>
              <a:t>, Photo, Offre, Statut.</a:t>
            </a:r>
          </a:p>
          <a:p>
            <a:r>
              <a:rPr lang="fr-FR" sz="1400" dirty="0"/>
              <a:t>Les auteurs peuvent publier des </a:t>
            </a:r>
            <a:r>
              <a:rPr lang="fr-FR" sz="1400" dirty="0" err="1"/>
              <a:t>posts</a:t>
            </a:r>
            <a:r>
              <a:rPr lang="fr-FR" sz="1400" dirty="0"/>
              <a:t> et des évènements. Ils peuvent aussi commenter ou régir aux </a:t>
            </a:r>
            <a:r>
              <a:rPr lang="fr-FR" sz="1400" dirty="0" err="1"/>
              <a:t>posts</a:t>
            </a:r>
            <a:r>
              <a:rPr lang="fr-FR" sz="1400" dirty="0"/>
              <a:t>, et participer aux évènements.</a:t>
            </a:r>
          </a:p>
          <a:p>
            <a:r>
              <a:rPr lang="fr-FR" sz="1400" dirty="0"/>
              <a:t>Toutes les tables sont indexées. On retrouve également partout l’attribut « actif ». Il sert à supprimer virtuellement (désactiver) des champs dans la table. Un admin pourra ensuite décider de réactiver un champs désactivé, ou de supprimer définitivement tous les champs désactivés de la table, par exemple.</a:t>
            </a:r>
            <a:endParaRPr lang="en-US" sz="1400" dirty="0"/>
          </a:p>
        </p:txBody>
      </p:sp>
      <p:pic>
        <p:nvPicPr>
          <p:cNvPr id="8" name="Image 7">
            <a:extLst>
              <a:ext uri="{FF2B5EF4-FFF2-40B4-BE49-F238E27FC236}">
                <a16:creationId xmlns:a16="http://schemas.microsoft.com/office/drawing/2014/main" id="{C9E25A60-FB34-4EDE-99EE-A75E502F2892}"/>
              </a:ext>
            </a:extLst>
          </p:cNvPr>
          <p:cNvPicPr>
            <a:picLocks noChangeAspect="1"/>
          </p:cNvPicPr>
          <p:nvPr/>
        </p:nvPicPr>
        <p:blipFill>
          <a:blip r:embed="rId2"/>
          <a:stretch>
            <a:fillRect/>
          </a:stretch>
        </p:blipFill>
        <p:spPr>
          <a:xfrm>
            <a:off x="4973833" y="237744"/>
            <a:ext cx="7111702" cy="6163056"/>
          </a:xfrm>
          <a:prstGeom prst="rect">
            <a:avLst/>
          </a:prstGeom>
        </p:spPr>
      </p:pic>
    </p:spTree>
    <p:extLst>
      <p:ext uri="{BB962C8B-B14F-4D97-AF65-F5344CB8AC3E}">
        <p14:creationId xmlns:p14="http://schemas.microsoft.com/office/powerpoint/2010/main" val="1118126083"/>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415</TotalTime>
  <Words>310</Words>
  <Application>Microsoft Office PowerPoint</Application>
  <PresentationFormat>Grand écran</PresentationFormat>
  <Paragraphs>37</Paragraphs>
  <Slides>7</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7</vt:i4>
      </vt:variant>
    </vt:vector>
  </HeadingPairs>
  <TitlesOfParts>
    <vt:vector size="11" baseType="lpstr">
      <vt:lpstr>Arial</vt:lpstr>
      <vt:lpstr>Calibri</vt:lpstr>
      <vt:lpstr>Calibri Light</vt:lpstr>
      <vt:lpstr>Thème Office</vt:lpstr>
      <vt:lpstr>ECELink :  Conception front &amp; back</vt:lpstr>
      <vt:lpstr>Présentation PowerPoint</vt:lpstr>
      <vt:lpstr>Présentation PowerPoint</vt:lpstr>
      <vt:lpstr>Présentation PowerPoint</vt:lpstr>
      <vt:lpstr>Présentation PowerPoint</vt:lpstr>
      <vt:lpstr>Présentation PowerPoint</vt:lpstr>
      <vt:lpstr>Base de données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Thomas WUHRLIN</dc:creator>
  <cp:lastModifiedBy>maxime toquebiau</cp:lastModifiedBy>
  <cp:revision>27</cp:revision>
  <dcterms:created xsi:type="dcterms:W3CDTF">2018-04-30T12:44:20Z</dcterms:created>
  <dcterms:modified xsi:type="dcterms:W3CDTF">2018-05-02T13:28:07Z</dcterms:modified>
</cp:coreProperties>
</file>