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82" d="100"/>
          <a:sy n="82" d="100"/>
        </p:scale>
        <p:origin x="49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5EC5A-4EFD-6547-AE52-5F25C5CBB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2B0D62-F671-714B-BDC9-E80BE879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F363BC-FF3C-F44B-A333-35F9E47E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AB85D-26DD-824D-92CF-E32C1650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A2E0B-4221-364F-A4C7-F25D9ED7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18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D7867-DEF6-8E42-A68A-D57C9AC4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813338-74CD-DC44-9982-CD91F57DE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835A5A-FA0F-3F4A-BF2D-39CB7316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6A838-30B6-9E41-8178-2A082935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A0D94-CC31-4146-B40F-9EECCED7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23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FEA43C-BF8D-E14E-BEF4-8BA2072B7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8A2793-8686-BA46-ADB0-72E9A408E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5177AE-C3CC-8E4B-86D8-0BE2B984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EEB40-BE40-E040-BE06-83DCFCA7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9F5E99-754E-194B-95C2-2B8CF194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5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5A37A-720B-9647-A21B-A059E511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4E2574-3DC2-7047-9D0B-696B8BA57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D2EC45-B50B-1741-824E-92FB645D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2DC3C8-6F01-944F-9B31-C39987BD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670F1E-B742-0D4F-91D5-25B70F65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6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998E5-84E5-9C42-813D-04CB8043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9C4BD3-094A-C243-923D-F392614F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B90EC6-2F48-DE4F-B7C8-DFE62E98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7D23B7-CE6F-5644-8B11-4CAFAD3D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58E1B0-F61E-9744-8EDE-8536DA8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50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97326-CEAF-384D-BFB6-9DDF77CD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CCFF1-59D2-F842-A506-B980EC8B5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B63998-7A05-504D-A323-0B5DD577C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1B18C3-0C56-2045-A910-B2FA932C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C2DD3A-D5DB-3140-9103-43ADBF2F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148A2E-14F3-E84D-BF16-E613592C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99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9E7CE-EB68-DB4F-B556-30084FBF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1E96A-3233-0549-AC90-01CAA5F2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2C8801-C635-3D41-99EB-D4BC22DBD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8E5FD1-7D76-8F4A-8CE4-A7F956ED1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55518D-8B9C-4D48-8B03-92F22B351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F948AF-8790-D946-A180-B1C1D0BC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2C55A1-8B26-454F-AAE5-35128B8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8E8B75-B56F-8444-B4E3-C00368F1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51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C4E54-7E2D-8340-8586-0BCCBAB7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044CDD-5522-DE4E-9E80-A9C65AF9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E61332-BC15-2649-A870-24BBE89B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B41720-05CB-F542-9E71-9091C7F0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81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F94B56-1045-8A41-B545-99194902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3D396E-58EF-3F47-B541-5B2B6BB9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587E7E-35F0-0244-9ACA-C98E2F85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24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A1589-B6F0-F740-9203-98594C59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537197-DC96-1D46-87BD-26EBD81C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135C00-5EE9-F44A-9FC9-65529279D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D11A3A-AD7F-BE4A-B3DA-15C5839D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8918E1-254A-9141-BA92-86DACEAB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6EFA83-606D-1F4A-A459-955B0767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9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CADB2-D1D5-3A4E-9DA4-D4E497EE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C93C9E17-2242-B94D-A23E-EA43C430D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49D220-5A40-F241-8F76-F2CFA0FC3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81D82-E871-AE40-ADFB-A85EE96A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9BA-2B9E-F24F-8BA8-90754E956691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3F773E-C441-9148-89B0-0F95BE15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8746E-BB90-C645-AD52-C951EB0F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7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1177D5-5874-A04B-9304-D776DE20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E62C33-3362-5949-8775-4FA13C325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8CC957-E075-DE40-8F99-93757803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69BA-2B9E-F24F-8BA8-90754E956691}" type="datetimeFigureOut">
              <a:rPr lang="fr-FR" smtClean="0"/>
              <a:t>30/04/2018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0B17D-3FB0-4F48-9CB5-2EA712CE3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A7683D-35DC-0C4F-920F-6CF77DBBE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ED25-463B-AD4D-B5B8-27BF88375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78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74C043-1C38-8049-9524-2DD6D587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286" y="1071562"/>
            <a:ext cx="6136039" cy="38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6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8C64FE1F-61AA-754F-9FD9-373FA4DE7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35"/>
          <a:stretch/>
        </p:blipFill>
        <p:spPr>
          <a:xfrm>
            <a:off x="442912" y="0"/>
            <a:ext cx="11344275" cy="698329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E4E8C63-151A-DC4A-B367-AB705DB918FC}"/>
              </a:ext>
            </a:extLst>
          </p:cNvPr>
          <p:cNvCxnSpPr>
            <a:cxnSpLocks/>
          </p:cNvCxnSpPr>
          <p:nvPr/>
        </p:nvCxnSpPr>
        <p:spPr>
          <a:xfrm flipH="1">
            <a:off x="742950" y="698329"/>
            <a:ext cx="414339" cy="50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518A89F8-1632-EA40-A01F-B58BE9ED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2100263" cy="1507210"/>
          </a:xfrm>
          <a:prstGeom prst="rect">
            <a:avLst/>
          </a:prstGeom>
        </p:spPr>
      </p:pic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4E526FD-7482-C746-B0D4-89AFA9204567}"/>
              </a:ext>
            </a:extLst>
          </p:cNvPr>
          <p:cNvCxnSpPr/>
          <p:nvPr/>
        </p:nvCxnSpPr>
        <p:spPr>
          <a:xfrm flipH="1">
            <a:off x="1571625" y="557213"/>
            <a:ext cx="1571625" cy="64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6CC5D52-7DD4-8148-894E-4DE99CDA02B9}"/>
              </a:ext>
            </a:extLst>
          </p:cNvPr>
          <p:cNvCxnSpPr>
            <a:cxnSpLocks/>
          </p:cNvCxnSpPr>
          <p:nvPr/>
        </p:nvCxnSpPr>
        <p:spPr>
          <a:xfrm flipH="1">
            <a:off x="3386138" y="557213"/>
            <a:ext cx="1428752" cy="64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6880C5CE-C97E-974F-B998-BF14A2BEB601}"/>
              </a:ext>
            </a:extLst>
          </p:cNvPr>
          <p:cNvCxnSpPr/>
          <p:nvPr/>
        </p:nvCxnSpPr>
        <p:spPr>
          <a:xfrm flipH="1">
            <a:off x="6500813" y="557213"/>
            <a:ext cx="276541" cy="64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 62">
            <a:extLst>
              <a:ext uri="{FF2B5EF4-FFF2-40B4-BE49-F238E27FC236}">
                <a16:creationId xmlns:a16="http://schemas.microsoft.com/office/drawing/2014/main" id="{8D6FEF12-9C72-EA4D-9DB6-6A0C1B55C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962" y="1200149"/>
            <a:ext cx="2339196" cy="1507211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C07C9EB8-1AE8-D447-9DEC-E636B310E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383" y="1200150"/>
            <a:ext cx="2074917" cy="1493680"/>
          </a:xfrm>
          <a:prstGeom prst="rect">
            <a:avLst/>
          </a:prstGeom>
        </p:spPr>
      </p:pic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697A4D0-2473-964A-94FD-330E6CBC83E9}"/>
              </a:ext>
            </a:extLst>
          </p:cNvPr>
          <p:cNvCxnSpPr/>
          <p:nvPr/>
        </p:nvCxnSpPr>
        <p:spPr>
          <a:xfrm>
            <a:off x="8329613" y="557213"/>
            <a:ext cx="0" cy="64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1C034EA8-47A0-EA48-9218-EADDFC79D3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281" t="2171" r="6473" b="74582"/>
          <a:stretch/>
        </p:blipFill>
        <p:spPr>
          <a:xfrm>
            <a:off x="9475942" y="1200149"/>
            <a:ext cx="1053005" cy="1538049"/>
          </a:xfrm>
          <a:prstGeom prst="rect">
            <a:avLst/>
          </a:prstGeom>
        </p:spPr>
      </p:pic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7166F217-D2F7-0E43-970C-3B4AD6771303}"/>
              </a:ext>
            </a:extLst>
          </p:cNvPr>
          <p:cNvCxnSpPr/>
          <p:nvPr/>
        </p:nvCxnSpPr>
        <p:spPr>
          <a:xfrm>
            <a:off x="10001250" y="557213"/>
            <a:ext cx="0" cy="64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30FA0C5A-0057-7341-8224-715170F70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9000" y="2986088"/>
            <a:ext cx="2139894" cy="1538049"/>
          </a:xfrm>
          <a:prstGeom prst="rect">
            <a:avLst/>
          </a:prstGeom>
        </p:spPr>
      </p:pic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5B072894-DFA5-D940-9EF1-681C07418414}"/>
              </a:ext>
            </a:extLst>
          </p:cNvPr>
          <p:cNvCxnSpPr/>
          <p:nvPr/>
        </p:nvCxnSpPr>
        <p:spPr>
          <a:xfrm flipH="1">
            <a:off x="10658475" y="557213"/>
            <a:ext cx="228600" cy="235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2B77A24D-095B-B047-A7F3-83163E932E41}"/>
              </a:ext>
            </a:extLst>
          </p:cNvPr>
          <p:cNvSpPr txBox="1"/>
          <p:nvPr/>
        </p:nvSpPr>
        <p:spPr>
          <a:xfrm>
            <a:off x="358906" y="2598163"/>
            <a:ext cx="1460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Page Accueil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7C4B1349-9C19-D54E-A81A-DC3FD26C29F1}"/>
              </a:ext>
            </a:extLst>
          </p:cNvPr>
          <p:cNvSpPr txBox="1"/>
          <p:nvPr/>
        </p:nvSpPr>
        <p:spPr>
          <a:xfrm>
            <a:off x="9849049" y="4524137"/>
            <a:ext cx="1359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Page Message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8530F23D-B933-CA42-B5D4-2374A3331D37}"/>
              </a:ext>
            </a:extLst>
          </p:cNvPr>
          <p:cNvSpPr txBox="1"/>
          <p:nvPr/>
        </p:nvSpPr>
        <p:spPr>
          <a:xfrm>
            <a:off x="5162810" y="2684069"/>
            <a:ext cx="122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Page Réseau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7DEDE57-E123-174F-8F5D-1C7414056588}"/>
              </a:ext>
            </a:extLst>
          </p:cNvPr>
          <p:cNvSpPr txBox="1"/>
          <p:nvPr/>
        </p:nvSpPr>
        <p:spPr>
          <a:xfrm>
            <a:off x="7651074" y="2647534"/>
            <a:ext cx="1281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Page Emplois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700F1E42-69CD-5544-B650-E1A0360F5BB4}"/>
              </a:ext>
            </a:extLst>
          </p:cNvPr>
          <p:cNvSpPr txBox="1"/>
          <p:nvPr/>
        </p:nvSpPr>
        <p:spPr>
          <a:xfrm>
            <a:off x="2788574" y="2593717"/>
            <a:ext cx="1066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Page Profil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13A58A61-69E5-D747-A9E2-3FA0B9A6BE73}"/>
              </a:ext>
            </a:extLst>
          </p:cNvPr>
          <p:cNvSpPr txBox="1"/>
          <p:nvPr/>
        </p:nvSpPr>
        <p:spPr>
          <a:xfrm>
            <a:off x="9371402" y="2611815"/>
            <a:ext cx="1163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Notification</a:t>
            </a:r>
          </a:p>
        </p:txBody>
      </p:sp>
      <p:pic>
        <p:nvPicPr>
          <p:cNvPr id="86" name="Image 85">
            <a:extLst>
              <a:ext uri="{FF2B5EF4-FFF2-40B4-BE49-F238E27FC236}">
                <a16:creationId xmlns:a16="http://schemas.microsoft.com/office/drawing/2014/main" id="{47AFCB17-76D6-014B-A5EB-D0FD96507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1823" y="1189583"/>
            <a:ext cx="2104273" cy="15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6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42">
            <a:extLst>
              <a:ext uri="{FF2B5EF4-FFF2-40B4-BE49-F238E27FC236}">
                <a16:creationId xmlns:a16="http://schemas.microsoft.com/office/drawing/2014/main" id="{8CE37485-41F1-C043-BEA2-75B15C13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174126"/>
            <a:ext cx="3759135" cy="26976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8C9A65-93B3-674D-A2B5-38492461D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126"/>
            <a:ext cx="2120900" cy="149710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6B5F85D-0A7E-1A42-AB73-14A0A0F36117}"/>
              </a:ext>
            </a:extLst>
          </p:cNvPr>
          <p:cNvCxnSpPr>
            <a:cxnSpLocks/>
          </p:cNvCxnSpPr>
          <p:nvPr/>
        </p:nvCxnSpPr>
        <p:spPr>
          <a:xfrm flipH="1" flipV="1">
            <a:off x="2171700" y="700088"/>
            <a:ext cx="1585913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2D009BDF-D716-BF45-8A43-6845992139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58" t="12891" r="20386" b="74538"/>
          <a:stretch/>
        </p:blipFill>
        <p:spPr>
          <a:xfrm>
            <a:off x="85724" y="2005650"/>
            <a:ext cx="3367088" cy="530611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56B2FA6-9E4E-6748-B898-A6C673456FEC}"/>
              </a:ext>
            </a:extLst>
          </p:cNvPr>
          <p:cNvCxnSpPr/>
          <p:nvPr/>
        </p:nvCxnSpPr>
        <p:spPr>
          <a:xfrm>
            <a:off x="228600" y="2400300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6716187-0EEF-FC46-A00E-1820686E7789}"/>
              </a:ext>
            </a:extLst>
          </p:cNvPr>
          <p:cNvSpPr txBox="1"/>
          <p:nvPr/>
        </p:nvSpPr>
        <p:spPr>
          <a:xfrm>
            <a:off x="1" y="2719618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Permet de saisir une publication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84F2F3-8B74-B24F-BD2F-0CC249FB5182}"/>
              </a:ext>
            </a:extLst>
          </p:cNvPr>
          <p:cNvCxnSpPr>
            <a:cxnSpLocks/>
          </p:cNvCxnSpPr>
          <p:nvPr/>
        </p:nvCxnSpPr>
        <p:spPr>
          <a:xfrm flipH="1">
            <a:off x="2875296" y="700088"/>
            <a:ext cx="1653842" cy="1305562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52FF5F6-ABBB-EA42-88AD-41F77B4587C5}"/>
              </a:ext>
            </a:extLst>
          </p:cNvPr>
          <p:cNvCxnSpPr>
            <a:cxnSpLocks/>
          </p:cNvCxnSpPr>
          <p:nvPr/>
        </p:nvCxnSpPr>
        <p:spPr>
          <a:xfrm flipH="1">
            <a:off x="3214688" y="2400300"/>
            <a:ext cx="1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192116AE-3586-A144-8B92-C96515087CC9}"/>
              </a:ext>
            </a:extLst>
          </p:cNvPr>
          <p:cNvSpPr txBox="1"/>
          <p:nvPr/>
        </p:nvSpPr>
        <p:spPr>
          <a:xfrm>
            <a:off x="2875295" y="2676391"/>
            <a:ext cx="90739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Valider</a:t>
            </a:r>
            <a:r>
              <a:rPr lang="fr-FR" sz="1050" dirty="0"/>
              <a:t> </a:t>
            </a:r>
            <a:r>
              <a:rPr lang="fr-FR" sz="900" dirty="0"/>
              <a:t>publication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5786AD7-7BD2-7C47-94FA-7A50A2736ED9}"/>
              </a:ext>
            </a:extLst>
          </p:cNvPr>
          <p:cNvSpPr/>
          <p:nvPr/>
        </p:nvSpPr>
        <p:spPr>
          <a:xfrm>
            <a:off x="2784078" y="2169054"/>
            <a:ext cx="402432" cy="1381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EB9DA102-868A-9D48-99FF-3299C8313F9F}"/>
              </a:ext>
            </a:extLst>
          </p:cNvPr>
          <p:cNvCxnSpPr>
            <a:stCxn id="48" idx="2"/>
          </p:cNvCxnSpPr>
          <p:nvPr/>
        </p:nvCxnSpPr>
        <p:spPr>
          <a:xfrm flipH="1">
            <a:off x="1985436" y="2238152"/>
            <a:ext cx="798642" cy="48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A644518D-360D-334A-9091-C7A1D8ABD9ED}"/>
              </a:ext>
            </a:extLst>
          </p:cNvPr>
          <p:cNvSpPr txBox="1"/>
          <p:nvPr/>
        </p:nvSpPr>
        <p:spPr>
          <a:xfrm>
            <a:off x="1494009" y="2630927"/>
            <a:ext cx="80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Ajouter photo/vidéo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E426EE1A-AB77-074F-A928-AA14BBEA35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455" t="25134" r="18052" b="55398"/>
          <a:stretch/>
        </p:blipFill>
        <p:spPr>
          <a:xfrm>
            <a:off x="3452812" y="3054009"/>
            <a:ext cx="3286125" cy="723550"/>
          </a:xfrm>
          <a:prstGeom prst="rect">
            <a:avLst/>
          </a:prstGeom>
        </p:spPr>
      </p:pic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DD55A6A-D435-D744-BA0E-178BC710BB03}"/>
              </a:ext>
            </a:extLst>
          </p:cNvPr>
          <p:cNvCxnSpPr>
            <a:cxnSpLocks/>
          </p:cNvCxnSpPr>
          <p:nvPr/>
        </p:nvCxnSpPr>
        <p:spPr>
          <a:xfrm flipH="1">
            <a:off x="5345280" y="1900238"/>
            <a:ext cx="1115302" cy="115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ECF904AE-3576-6F4B-A61E-BA7DAD85FAF7}"/>
              </a:ext>
            </a:extLst>
          </p:cNvPr>
          <p:cNvCxnSpPr/>
          <p:nvPr/>
        </p:nvCxnSpPr>
        <p:spPr>
          <a:xfrm flipH="1">
            <a:off x="4200525" y="3629025"/>
            <a:ext cx="328613" cy="3714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96D1A399-36C8-8646-934E-46E0DED25B22}"/>
              </a:ext>
            </a:extLst>
          </p:cNvPr>
          <p:cNvCxnSpPr>
            <a:cxnSpLocks/>
          </p:cNvCxnSpPr>
          <p:nvPr/>
        </p:nvCxnSpPr>
        <p:spPr>
          <a:xfrm flipH="1">
            <a:off x="5902931" y="3645757"/>
            <a:ext cx="397858" cy="3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EA485C2-C77A-7E49-AB2A-A578CCF7E18E}"/>
              </a:ext>
            </a:extLst>
          </p:cNvPr>
          <p:cNvSpPr txBox="1"/>
          <p:nvPr/>
        </p:nvSpPr>
        <p:spPr>
          <a:xfrm>
            <a:off x="3702217" y="3920174"/>
            <a:ext cx="8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Saisir un commentaire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371C977-8128-FC4E-B492-50ED85EC5656}"/>
              </a:ext>
            </a:extLst>
          </p:cNvPr>
          <p:cNvSpPr txBox="1"/>
          <p:nvPr/>
        </p:nvSpPr>
        <p:spPr>
          <a:xfrm>
            <a:off x="5049518" y="3941888"/>
            <a:ext cx="1175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Publier commentaire</a:t>
            </a:r>
          </a:p>
        </p:txBody>
      </p:sp>
    </p:spTree>
    <p:extLst>
      <p:ext uri="{BB962C8B-B14F-4D97-AF65-F5344CB8AC3E}">
        <p14:creationId xmlns:p14="http://schemas.microsoft.com/office/powerpoint/2010/main" val="312439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20A5BDAD-06BF-D244-9F90-E9579C48B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9" y="194204"/>
            <a:ext cx="2904011" cy="209179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111D963-9134-FD49-84B9-6DF222CD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72" y="2907387"/>
            <a:ext cx="4523006" cy="325599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04EF9BC-4BAF-0746-813B-7AB93E1B4AA0}"/>
              </a:ext>
            </a:extLst>
          </p:cNvPr>
          <p:cNvSpPr txBox="1"/>
          <p:nvPr/>
        </p:nvSpPr>
        <p:spPr>
          <a:xfrm>
            <a:off x="2331500" y="6199139"/>
            <a:ext cx="1281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Page Emplois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1317A90-5C1D-DD42-99E5-7E174515CC3B}"/>
              </a:ext>
            </a:extLst>
          </p:cNvPr>
          <p:cNvSpPr txBox="1"/>
          <p:nvPr/>
        </p:nvSpPr>
        <p:spPr>
          <a:xfrm>
            <a:off x="5708775" y="2870733"/>
            <a:ext cx="1068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Page profil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475A68A-091E-3646-80E3-5047E1541D03}"/>
              </a:ext>
            </a:extLst>
          </p:cNvPr>
          <p:cNvCxnSpPr>
            <a:cxnSpLocks/>
          </p:cNvCxnSpPr>
          <p:nvPr/>
        </p:nvCxnSpPr>
        <p:spPr>
          <a:xfrm flipH="1" flipV="1">
            <a:off x="4787538" y="4356464"/>
            <a:ext cx="809896" cy="14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98DAB9D-59A0-6343-9C9D-713C3165D99B}"/>
              </a:ext>
            </a:extLst>
          </p:cNvPr>
          <p:cNvSpPr txBox="1"/>
          <p:nvPr/>
        </p:nvSpPr>
        <p:spPr>
          <a:xfrm>
            <a:off x="5538651" y="4384738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Postuler à l’emplois 4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7F67BD1-ACF4-C143-ADD9-626FEB5CA7FA}"/>
              </a:ext>
            </a:extLst>
          </p:cNvPr>
          <p:cNvCxnSpPr>
            <a:cxnSpLocks/>
          </p:cNvCxnSpPr>
          <p:nvPr/>
        </p:nvCxnSpPr>
        <p:spPr>
          <a:xfrm flipH="1" flipV="1">
            <a:off x="3677194" y="3631474"/>
            <a:ext cx="1920240" cy="52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45573C58-2680-4D4F-93E6-A13921D378A7}"/>
              </a:ext>
            </a:extLst>
          </p:cNvPr>
          <p:cNvSpPr txBox="1"/>
          <p:nvPr/>
        </p:nvSpPr>
        <p:spPr>
          <a:xfrm>
            <a:off x="5553029" y="4041797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Choix du secteur d’activité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C0EB96B-F26D-784A-8D5B-80D27820E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383" y="-7991"/>
            <a:ext cx="4056178" cy="2915378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B6E3177-7EFF-1D47-BBB9-AD985F4F628C}"/>
              </a:ext>
            </a:extLst>
          </p:cNvPr>
          <p:cNvCxnSpPr/>
          <p:nvPr/>
        </p:nvCxnSpPr>
        <p:spPr>
          <a:xfrm flipH="1" flipV="1">
            <a:off x="2991370" y="929640"/>
            <a:ext cx="148919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51658B5-185A-A643-927B-5C0D41BEF00B}"/>
              </a:ext>
            </a:extLst>
          </p:cNvPr>
          <p:cNvCxnSpPr>
            <a:cxnSpLocks/>
          </p:cNvCxnSpPr>
          <p:nvPr/>
        </p:nvCxnSpPr>
        <p:spPr>
          <a:xfrm flipH="1" flipV="1">
            <a:off x="6730003" y="1425844"/>
            <a:ext cx="1902553" cy="48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67896BB-FB5E-784E-A25B-DCDBC85ACC3C}"/>
              </a:ext>
            </a:extLst>
          </p:cNvPr>
          <p:cNvCxnSpPr>
            <a:cxnSpLocks/>
          </p:cNvCxnSpPr>
          <p:nvPr/>
        </p:nvCxnSpPr>
        <p:spPr>
          <a:xfrm flipH="1">
            <a:off x="6730003" y="2018401"/>
            <a:ext cx="1902554" cy="1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447A0539-5231-5142-8DD2-EC31339673AF}"/>
              </a:ext>
            </a:extLst>
          </p:cNvPr>
          <p:cNvSpPr txBox="1"/>
          <p:nvPr/>
        </p:nvSpPr>
        <p:spPr>
          <a:xfrm>
            <a:off x="8632556" y="1777314"/>
            <a:ext cx="170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Modification des informations du profil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242358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BA419F-FD9B-6A48-B38D-02D2C78E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764" y="722069"/>
            <a:ext cx="4768335" cy="3432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5F34AE-7952-C047-836B-1F75779209D2}"/>
              </a:ext>
            </a:extLst>
          </p:cNvPr>
          <p:cNvSpPr/>
          <p:nvPr/>
        </p:nvSpPr>
        <p:spPr>
          <a:xfrm>
            <a:off x="4970249" y="4154674"/>
            <a:ext cx="1314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Page réseau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EE5A96A-1D73-D840-A1B0-5A1B2E1515B6}"/>
              </a:ext>
            </a:extLst>
          </p:cNvPr>
          <p:cNvCxnSpPr>
            <a:cxnSpLocks/>
          </p:cNvCxnSpPr>
          <p:nvPr/>
        </p:nvCxnSpPr>
        <p:spPr>
          <a:xfrm flipV="1">
            <a:off x="3482236" y="1593850"/>
            <a:ext cx="985520" cy="17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BB8FCE8-29D8-E849-B31E-4EE63A233B13}"/>
              </a:ext>
            </a:extLst>
          </p:cNvPr>
          <p:cNvSpPr txBox="1"/>
          <p:nvPr/>
        </p:nvSpPr>
        <p:spPr>
          <a:xfrm>
            <a:off x="1936047" y="1655819"/>
            <a:ext cx="163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Bouton d’ajout d’un amis dans le réseau de l’utilisateur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0021F2C-3D31-3C4B-B884-FCD773C49ACC}"/>
              </a:ext>
            </a:extLst>
          </p:cNvPr>
          <p:cNvCxnSpPr/>
          <p:nvPr/>
        </p:nvCxnSpPr>
        <p:spPr>
          <a:xfrm flipH="1" flipV="1">
            <a:off x="7311972" y="1994932"/>
            <a:ext cx="1277655" cy="32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B09F725-6765-4342-8795-0E3497E61A5B}"/>
              </a:ext>
            </a:extLst>
          </p:cNvPr>
          <p:cNvSpPr txBox="1"/>
          <p:nvPr/>
        </p:nvSpPr>
        <p:spPr>
          <a:xfrm>
            <a:off x="8567803" y="2196068"/>
            <a:ext cx="12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Supprimer un ami du réseau de l’utilisateur 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FCBFE95-C2BF-CC48-9AA4-79050DDF0149}"/>
              </a:ext>
            </a:extLst>
          </p:cNvPr>
          <p:cNvCxnSpPr>
            <a:cxnSpLocks/>
          </p:cNvCxnSpPr>
          <p:nvPr/>
        </p:nvCxnSpPr>
        <p:spPr>
          <a:xfrm flipH="1" flipV="1">
            <a:off x="6842886" y="2400880"/>
            <a:ext cx="1746741" cy="48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EB2FC69-EA0C-BB46-97DB-A4F80C4541A5}"/>
              </a:ext>
            </a:extLst>
          </p:cNvPr>
          <p:cNvSpPr txBox="1"/>
          <p:nvPr/>
        </p:nvSpPr>
        <p:spPr>
          <a:xfrm>
            <a:off x="8553236" y="2786682"/>
            <a:ext cx="92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Situation pro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68869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8618F3A-92F9-4E46-9D03-D43E80B4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58" y="187960"/>
            <a:ext cx="4191221" cy="30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68</Words>
  <Application>Microsoft Macintosh PowerPoint</Application>
  <PresentationFormat>Grand écran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WUHRLIN</dc:creator>
  <cp:lastModifiedBy>Thomas WUHRLIN</cp:lastModifiedBy>
  <cp:revision>16</cp:revision>
  <dcterms:created xsi:type="dcterms:W3CDTF">2018-04-30T12:44:20Z</dcterms:created>
  <dcterms:modified xsi:type="dcterms:W3CDTF">2018-04-30T16:28:53Z</dcterms:modified>
</cp:coreProperties>
</file>