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5EC5A-4EFD-6547-AE52-5F25C5CB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2B0D62-F671-714B-BDC9-E80BE879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363BC-FF3C-F44B-A333-35F9E47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AB85D-26DD-824D-92CF-E32C1650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A2E0B-4221-364F-A4C7-F25D9ED7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7867-DEF6-8E42-A68A-D57C9AC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13338-74CD-DC44-9982-CD91F57D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35A5A-FA0F-3F4A-BF2D-39CB7316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6A838-30B6-9E41-8178-2A082935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0D94-CC31-4146-B40F-9EECCED7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2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FEA43C-BF8D-E14E-BEF4-8BA2072B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8A2793-8686-BA46-ADB0-72E9A408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177AE-C3CC-8E4B-86D8-0BE2B984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EEB40-BE40-E040-BE06-83DCFCA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9F5E99-754E-194B-95C2-2B8CF19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5A37A-720B-9647-A21B-A059E51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E2574-3DC2-7047-9D0B-696B8BA5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2EC45-B50B-1741-824E-92FB645D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2DC3C8-6F01-944F-9B31-C39987BD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70F1E-B742-0D4F-91D5-25B70F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998E5-84E5-9C42-813D-04CB804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C4BD3-094A-C243-923D-F392614F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90EC6-2F48-DE4F-B7C8-DFE62E9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D23B7-CE6F-5644-8B11-4CAFAD3D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8E1B0-F61E-9744-8EDE-8536DA8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97326-CEAF-384D-BFB6-9DDF77CD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CCFF1-59D2-F842-A506-B980EC8B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B63998-7A05-504D-A323-0B5DD577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1B18C3-0C56-2045-A910-B2FA932C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C2DD3A-D5DB-3140-9103-43ADBF2F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148A2E-14F3-E84D-BF16-E613592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9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9E7CE-EB68-DB4F-B556-30084FBF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1E96A-3233-0549-AC90-01CAA5F2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2C8801-C635-3D41-99EB-D4BC22DB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8E5FD1-7D76-8F4A-8CE4-A7F956ED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55518D-8B9C-4D48-8B03-92F22B351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F948AF-8790-D946-A180-B1C1D0BC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2C55A1-8B26-454F-AAE5-35128B8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8E8B75-B56F-8444-B4E3-C00368F1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1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C4E54-7E2D-8340-8586-0BCCBAB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044CDD-5522-DE4E-9E80-A9C65AF9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61332-BC15-2649-A870-24BBE89B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41720-05CB-F542-9E71-9091C7F0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F94B56-1045-8A41-B545-99194902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3D396E-58EF-3F47-B541-5B2B6BB9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587E7E-35F0-0244-9ACA-C98E2F8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2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1589-B6F0-F740-9203-98594C59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37197-DC96-1D46-87BD-26EBD81C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135C00-5EE9-F44A-9FC9-65529279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11A3A-AD7F-BE4A-B3DA-15C5839D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918E1-254A-9141-BA92-86DACEA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6EFA83-606D-1F4A-A459-955B0767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CADB2-D1D5-3A4E-9DA4-D4E497EE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C93C9E17-2242-B94D-A23E-EA43C430D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9D220-5A40-F241-8F76-F2CFA0FC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81D82-E871-AE40-ADFB-A85EE96A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F773E-C441-9148-89B0-0F95BE15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8746E-BB90-C645-AD52-C951EB0F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1177D5-5874-A04B-9304-D776DE20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62C33-3362-5949-8775-4FA13C32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CC957-E075-DE40-8F99-93757803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69BA-2B9E-F24F-8BA8-90754E956691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0B17D-3FB0-4F48-9CB5-2EA712CE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7683D-35DC-0C4F-920F-6CF77DBB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74C043-1C38-8049-9524-2DD6D587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73" y="557212"/>
            <a:ext cx="6824219" cy="43291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E52E6DF-2CDD-F14E-A391-432ECC2C7FB3}"/>
              </a:ext>
            </a:extLst>
          </p:cNvPr>
          <p:cNvSpPr txBox="1"/>
          <p:nvPr/>
        </p:nvSpPr>
        <p:spPr>
          <a:xfrm>
            <a:off x="8986838" y="3514725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Bouton de connexion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279D962-1FE7-A745-AF39-C3365F7BEF0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6272213" y="2857500"/>
            <a:ext cx="2714625" cy="78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D170792-F2A8-6949-89D8-6876013FFD54}"/>
              </a:ext>
            </a:extLst>
          </p:cNvPr>
          <p:cNvSpPr txBox="1"/>
          <p:nvPr/>
        </p:nvSpPr>
        <p:spPr>
          <a:xfrm>
            <a:off x="8986838" y="285750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Identification de l’utilisateur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2031F-F5DA-C24E-9113-3C9339CFACB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72213" y="2314575"/>
            <a:ext cx="2714625" cy="6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35E4227-0E4F-1A45-A308-CFA6FEFD444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272213" y="2586038"/>
            <a:ext cx="2714625" cy="4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4FD050D-1EFA-9845-AE4F-90D2F7730CE7}"/>
              </a:ext>
            </a:extLst>
          </p:cNvPr>
          <p:cNvSpPr txBox="1"/>
          <p:nvPr/>
        </p:nvSpPr>
        <p:spPr>
          <a:xfrm>
            <a:off x="3986213" y="4886325"/>
            <a:ext cx="21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d’identification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037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C64FE1F-61AA-754F-9FD9-373FA4DE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35"/>
          <a:stretch/>
        </p:blipFill>
        <p:spPr>
          <a:xfrm>
            <a:off x="442912" y="0"/>
            <a:ext cx="11344275" cy="69832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4E8C63-151A-DC4A-B367-AB705DB918FC}"/>
              </a:ext>
            </a:extLst>
          </p:cNvPr>
          <p:cNvCxnSpPr>
            <a:cxnSpLocks/>
          </p:cNvCxnSpPr>
          <p:nvPr/>
        </p:nvCxnSpPr>
        <p:spPr>
          <a:xfrm flipH="1">
            <a:off x="742950" y="698329"/>
            <a:ext cx="414339" cy="5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518A89F8-1632-EA40-A01F-B58BE9ED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2100263" cy="150721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4E526FD-7482-C746-B0D4-89AFA9204567}"/>
              </a:ext>
            </a:extLst>
          </p:cNvPr>
          <p:cNvCxnSpPr/>
          <p:nvPr/>
        </p:nvCxnSpPr>
        <p:spPr>
          <a:xfrm flipH="1">
            <a:off x="1571625" y="557213"/>
            <a:ext cx="1571625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CC5D52-7DD4-8148-894E-4DE99CDA02B9}"/>
              </a:ext>
            </a:extLst>
          </p:cNvPr>
          <p:cNvCxnSpPr>
            <a:cxnSpLocks/>
          </p:cNvCxnSpPr>
          <p:nvPr/>
        </p:nvCxnSpPr>
        <p:spPr>
          <a:xfrm flipH="1">
            <a:off x="3386138" y="557213"/>
            <a:ext cx="1428752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6880C5CE-C97E-974F-B998-BF14A2BEB601}"/>
              </a:ext>
            </a:extLst>
          </p:cNvPr>
          <p:cNvCxnSpPr/>
          <p:nvPr/>
        </p:nvCxnSpPr>
        <p:spPr>
          <a:xfrm flipH="1">
            <a:off x="6500813" y="557213"/>
            <a:ext cx="276541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8D6FEF12-9C72-EA4D-9DB6-6A0C1B55C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62" y="1200149"/>
            <a:ext cx="2339196" cy="1507211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C07C9EB8-1AE8-D447-9DEC-E636B310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383" y="1200150"/>
            <a:ext cx="2074917" cy="1493680"/>
          </a:xfrm>
          <a:prstGeom prst="rect">
            <a:avLst/>
          </a:prstGeom>
        </p:spPr>
      </p:pic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697A4D0-2473-964A-94FD-330E6CBC83E9}"/>
              </a:ext>
            </a:extLst>
          </p:cNvPr>
          <p:cNvCxnSpPr/>
          <p:nvPr/>
        </p:nvCxnSpPr>
        <p:spPr>
          <a:xfrm>
            <a:off x="8329613" y="557213"/>
            <a:ext cx="0" cy="6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1C034EA8-47A0-EA48-9218-EADDFC79D3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281" t="2171" r="6473" b="74582"/>
          <a:stretch/>
        </p:blipFill>
        <p:spPr>
          <a:xfrm>
            <a:off x="9475942" y="1200149"/>
            <a:ext cx="1053005" cy="1538049"/>
          </a:xfrm>
          <a:prstGeom prst="rect">
            <a:avLst/>
          </a:prstGeom>
        </p:spPr>
      </p:pic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166F217-D2F7-0E43-970C-3B4AD6771303}"/>
              </a:ext>
            </a:extLst>
          </p:cNvPr>
          <p:cNvCxnSpPr/>
          <p:nvPr/>
        </p:nvCxnSpPr>
        <p:spPr>
          <a:xfrm>
            <a:off x="10001250" y="557213"/>
            <a:ext cx="0" cy="6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30FA0C5A-0057-7341-8224-715170F70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9000" y="2986088"/>
            <a:ext cx="2139894" cy="1538049"/>
          </a:xfrm>
          <a:prstGeom prst="rect">
            <a:avLst/>
          </a:prstGeom>
        </p:spPr>
      </p:pic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B072894-DFA5-D940-9EF1-681C07418414}"/>
              </a:ext>
            </a:extLst>
          </p:cNvPr>
          <p:cNvCxnSpPr/>
          <p:nvPr/>
        </p:nvCxnSpPr>
        <p:spPr>
          <a:xfrm flipH="1">
            <a:off x="10658475" y="557213"/>
            <a:ext cx="228600" cy="23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2B77A24D-095B-B047-A7F3-83163E932E41}"/>
              </a:ext>
            </a:extLst>
          </p:cNvPr>
          <p:cNvSpPr txBox="1"/>
          <p:nvPr/>
        </p:nvSpPr>
        <p:spPr>
          <a:xfrm>
            <a:off x="358906" y="2598163"/>
            <a:ext cx="1460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Page Accueil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C4B1349-9C19-D54E-A81A-DC3FD26C29F1}"/>
              </a:ext>
            </a:extLst>
          </p:cNvPr>
          <p:cNvSpPr txBox="1"/>
          <p:nvPr/>
        </p:nvSpPr>
        <p:spPr>
          <a:xfrm>
            <a:off x="9849049" y="4524137"/>
            <a:ext cx="1359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Message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530F23D-B933-CA42-B5D4-2374A3331D37}"/>
              </a:ext>
            </a:extLst>
          </p:cNvPr>
          <p:cNvSpPr txBox="1"/>
          <p:nvPr/>
        </p:nvSpPr>
        <p:spPr>
          <a:xfrm>
            <a:off x="5162810" y="2684069"/>
            <a:ext cx="122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Réseau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7DEDE57-E123-174F-8F5D-1C7414056588}"/>
              </a:ext>
            </a:extLst>
          </p:cNvPr>
          <p:cNvSpPr txBox="1"/>
          <p:nvPr/>
        </p:nvSpPr>
        <p:spPr>
          <a:xfrm>
            <a:off x="7651074" y="26475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Emplois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00F1E42-69CD-5544-B650-E1A0360F5BB4}"/>
              </a:ext>
            </a:extLst>
          </p:cNvPr>
          <p:cNvSpPr txBox="1"/>
          <p:nvPr/>
        </p:nvSpPr>
        <p:spPr>
          <a:xfrm>
            <a:off x="2788574" y="2593717"/>
            <a:ext cx="10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Profil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3A58A61-69E5-D747-A9E2-3FA0B9A6BE73}"/>
              </a:ext>
            </a:extLst>
          </p:cNvPr>
          <p:cNvSpPr txBox="1"/>
          <p:nvPr/>
        </p:nvSpPr>
        <p:spPr>
          <a:xfrm>
            <a:off x="9371402" y="2611815"/>
            <a:ext cx="1163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Notification</a:t>
            </a: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47AFCB17-76D6-014B-A5EB-D0FD96507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823" y="1189583"/>
            <a:ext cx="2104273" cy="15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>
            <a:extLst>
              <a:ext uri="{FF2B5EF4-FFF2-40B4-BE49-F238E27FC236}">
                <a16:creationId xmlns:a16="http://schemas.microsoft.com/office/drawing/2014/main" id="{8CE37485-41F1-C043-BEA2-75B15C13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31" y="96498"/>
            <a:ext cx="6167149" cy="442572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6B5F85D-0A7E-1A42-AB73-14A0A0F36117}"/>
              </a:ext>
            </a:extLst>
          </p:cNvPr>
          <p:cNvCxnSpPr>
            <a:cxnSpLocks/>
          </p:cNvCxnSpPr>
          <p:nvPr/>
        </p:nvCxnSpPr>
        <p:spPr>
          <a:xfrm flipH="1" flipV="1">
            <a:off x="4594530" y="937418"/>
            <a:ext cx="1585913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2D009BDF-D716-BF45-8A43-68459921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8" t="12891" r="20386" b="74538"/>
          <a:stretch/>
        </p:blipFill>
        <p:spPr>
          <a:xfrm>
            <a:off x="457200" y="2504993"/>
            <a:ext cx="4414842" cy="695724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56B2FA6-9E4E-6748-B898-A6C673456FEC}"/>
              </a:ext>
            </a:extLst>
          </p:cNvPr>
          <p:cNvCxnSpPr>
            <a:cxnSpLocks/>
          </p:cNvCxnSpPr>
          <p:nvPr/>
        </p:nvCxnSpPr>
        <p:spPr>
          <a:xfrm flipH="1">
            <a:off x="1060450" y="2914649"/>
            <a:ext cx="516890" cy="50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6716187-0EEF-FC46-A00E-1820686E7789}"/>
              </a:ext>
            </a:extLst>
          </p:cNvPr>
          <p:cNvSpPr txBox="1"/>
          <p:nvPr/>
        </p:nvSpPr>
        <p:spPr>
          <a:xfrm>
            <a:off x="86182" y="3349027"/>
            <a:ext cx="1311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Permet de saisir une publication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84F2F3-8B74-B24F-BD2F-0CC249FB5182}"/>
              </a:ext>
            </a:extLst>
          </p:cNvPr>
          <p:cNvCxnSpPr>
            <a:cxnSpLocks/>
          </p:cNvCxnSpPr>
          <p:nvPr/>
        </p:nvCxnSpPr>
        <p:spPr>
          <a:xfrm flipH="1">
            <a:off x="4872042" y="1081177"/>
            <a:ext cx="2425404" cy="144987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52FF5F6-ABBB-EA42-88AD-41F77B4587C5}"/>
              </a:ext>
            </a:extLst>
          </p:cNvPr>
          <p:cNvCxnSpPr>
            <a:cxnSpLocks/>
          </p:cNvCxnSpPr>
          <p:nvPr/>
        </p:nvCxnSpPr>
        <p:spPr>
          <a:xfrm>
            <a:off x="4408509" y="3100977"/>
            <a:ext cx="8302" cy="44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92116AE-3586-A144-8B92-C96515087CC9}"/>
              </a:ext>
            </a:extLst>
          </p:cNvPr>
          <p:cNvSpPr txBox="1"/>
          <p:nvPr/>
        </p:nvSpPr>
        <p:spPr>
          <a:xfrm>
            <a:off x="4065099" y="3462279"/>
            <a:ext cx="907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Valider publication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5786AD7-7BD2-7C47-94FA-7A50A2736ED9}"/>
              </a:ext>
            </a:extLst>
          </p:cNvPr>
          <p:cNvSpPr/>
          <p:nvPr/>
        </p:nvSpPr>
        <p:spPr>
          <a:xfrm>
            <a:off x="3961581" y="2708526"/>
            <a:ext cx="633280" cy="2061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B9DA102-868A-9D48-99FF-3299C8313F9F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171676" y="2811588"/>
            <a:ext cx="789905" cy="62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644518D-360D-334A-9091-C7A1D8ABD9ED}"/>
              </a:ext>
            </a:extLst>
          </p:cNvPr>
          <p:cNvSpPr txBox="1"/>
          <p:nvPr/>
        </p:nvSpPr>
        <p:spPr>
          <a:xfrm>
            <a:off x="2644083" y="3326551"/>
            <a:ext cx="1055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Ajouter photo/vidéo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E426EE1A-AB77-074F-A928-AA14BBEA3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55" t="25134" r="18052" b="55398"/>
          <a:stretch/>
        </p:blipFill>
        <p:spPr>
          <a:xfrm>
            <a:off x="2171700" y="4760435"/>
            <a:ext cx="6007611" cy="132277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DD55A6A-D435-D744-BA0E-178BC710BB03}"/>
              </a:ext>
            </a:extLst>
          </p:cNvPr>
          <p:cNvCxnSpPr>
            <a:cxnSpLocks/>
          </p:cNvCxnSpPr>
          <p:nvPr/>
        </p:nvCxnSpPr>
        <p:spPr>
          <a:xfrm flipH="1">
            <a:off x="5749290" y="2403953"/>
            <a:ext cx="1442471" cy="235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CF904AE-3576-6F4B-A61E-BA7DAD85FAF7}"/>
              </a:ext>
            </a:extLst>
          </p:cNvPr>
          <p:cNvCxnSpPr>
            <a:cxnSpLocks/>
          </p:cNvCxnSpPr>
          <p:nvPr/>
        </p:nvCxnSpPr>
        <p:spPr>
          <a:xfrm flipH="1">
            <a:off x="4147824" y="5855917"/>
            <a:ext cx="447037" cy="533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6D1A399-36C8-8646-934E-46E0DED25B22}"/>
              </a:ext>
            </a:extLst>
          </p:cNvPr>
          <p:cNvCxnSpPr>
            <a:cxnSpLocks/>
          </p:cNvCxnSpPr>
          <p:nvPr/>
        </p:nvCxnSpPr>
        <p:spPr>
          <a:xfrm flipH="1">
            <a:off x="7018020" y="5905839"/>
            <a:ext cx="372670" cy="54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EA485C2-C77A-7E49-AB2A-A578CCF7E18E}"/>
              </a:ext>
            </a:extLst>
          </p:cNvPr>
          <p:cNvSpPr txBox="1"/>
          <p:nvPr/>
        </p:nvSpPr>
        <p:spPr>
          <a:xfrm>
            <a:off x="3535338" y="6305167"/>
            <a:ext cx="1059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Saisir un commentaire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371C977-8128-FC4E-B492-50ED85EC5656}"/>
              </a:ext>
            </a:extLst>
          </p:cNvPr>
          <p:cNvSpPr txBox="1"/>
          <p:nvPr/>
        </p:nvSpPr>
        <p:spPr>
          <a:xfrm>
            <a:off x="6002168" y="6389806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Publier commentaire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3B9CAB5-1920-A448-B10E-770E7056C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784" y="49273"/>
            <a:ext cx="3196745" cy="20597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E3421C-EE91-3E43-AF52-82ADD06D8B9B}"/>
              </a:ext>
            </a:extLst>
          </p:cNvPr>
          <p:cNvSpPr txBox="1"/>
          <p:nvPr/>
        </p:nvSpPr>
        <p:spPr>
          <a:xfrm>
            <a:off x="2598450" y="2090086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Page Profil</a:t>
            </a:r>
          </a:p>
        </p:txBody>
      </p:sp>
    </p:spTree>
    <p:extLst>
      <p:ext uri="{BB962C8B-B14F-4D97-AF65-F5344CB8AC3E}">
        <p14:creationId xmlns:p14="http://schemas.microsoft.com/office/powerpoint/2010/main" val="312439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20A5BDAD-06BF-D244-9F90-E9579C48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9" y="33624"/>
            <a:ext cx="3796980" cy="273501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111D963-9134-FD49-84B9-6DF222CD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18" y="3281697"/>
            <a:ext cx="4523006" cy="325599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04EF9BC-4BAF-0746-813B-7AB93E1B4AA0}"/>
              </a:ext>
            </a:extLst>
          </p:cNvPr>
          <p:cNvSpPr txBox="1"/>
          <p:nvPr/>
        </p:nvSpPr>
        <p:spPr>
          <a:xfrm>
            <a:off x="3095277" y="6537693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Emplois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317A90-5C1D-DD42-99E5-7E174515CC3B}"/>
              </a:ext>
            </a:extLst>
          </p:cNvPr>
          <p:cNvSpPr txBox="1"/>
          <p:nvPr/>
        </p:nvSpPr>
        <p:spPr>
          <a:xfrm>
            <a:off x="7603065" y="3209286"/>
            <a:ext cx="106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profil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475A68A-091E-3646-80E3-5047E1541D0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554980" y="4687892"/>
            <a:ext cx="1341816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98DAB9D-59A0-6343-9C9D-713C3165D99B}"/>
              </a:ext>
            </a:extLst>
          </p:cNvPr>
          <p:cNvSpPr txBox="1"/>
          <p:nvPr/>
        </p:nvSpPr>
        <p:spPr>
          <a:xfrm>
            <a:off x="6896796" y="46878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Postuler à l’emplois 4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7F67BD1-ACF4-C143-ADD9-626FEB5CA7F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480560" y="3963532"/>
            <a:ext cx="2416236" cy="47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5573C58-2680-4D4F-93E6-A13921D378A7}"/>
              </a:ext>
            </a:extLst>
          </p:cNvPr>
          <p:cNvSpPr txBox="1"/>
          <p:nvPr/>
        </p:nvSpPr>
        <p:spPr>
          <a:xfrm>
            <a:off x="6896796" y="4309531"/>
            <a:ext cx="16962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Choix du secteur d’activité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C0EB96B-F26D-784A-8D5B-80D27820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543" y="-1"/>
            <a:ext cx="4465095" cy="3209287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B6E3177-7EFF-1D47-BBB9-AD985F4F628C}"/>
              </a:ext>
            </a:extLst>
          </p:cNvPr>
          <p:cNvCxnSpPr>
            <a:cxnSpLocks/>
          </p:cNvCxnSpPr>
          <p:nvPr/>
        </p:nvCxnSpPr>
        <p:spPr>
          <a:xfrm flipH="1" flipV="1">
            <a:off x="4101509" y="1184340"/>
            <a:ext cx="2059261" cy="18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51658B5-185A-A643-927B-5C0D41BEF00B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593094" y="1590108"/>
            <a:ext cx="1902552" cy="69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67896BB-FB5E-784E-A25B-DCDBC85ACC3C}"/>
              </a:ext>
            </a:extLst>
          </p:cNvPr>
          <p:cNvCxnSpPr>
            <a:cxnSpLocks/>
          </p:cNvCxnSpPr>
          <p:nvPr/>
        </p:nvCxnSpPr>
        <p:spPr>
          <a:xfrm flipH="1">
            <a:off x="8671114" y="2292851"/>
            <a:ext cx="1824533" cy="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47A0539-5231-5142-8DD2-EC31339673AF}"/>
              </a:ext>
            </a:extLst>
          </p:cNvPr>
          <p:cNvSpPr txBox="1"/>
          <p:nvPr/>
        </p:nvSpPr>
        <p:spPr>
          <a:xfrm>
            <a:off x="10495646" y="2070556"/>
            <a:ext cx="202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Modification des informations du profil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235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BA419F-FD9B-6A48-B38D-02D2C78E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09" y="425457"/>
            <a:ext cx="5961536" cy="4291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5F34AE-7952-C047-836B-1F75779209D2}"/>
              </a:ext>
            </a:extLst>
          </p:cNvPr>
          <p:cNvSpPr/>
          <p:nvPr/>
        </p:nvSpPr>
        <p:spPr>
          <a:xfrm>
            <a:off x="5112913" y="4747736"/>
            <a:ext cx="131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Page réseau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EE5A96A-1D73-D840-A1B0-5A1B2E1515B6}"/>
              </a:ext>
            </a:extLst>
          </p:cNvPr>
          <p:cNvCxnSpPr>
            <a:cxnSpLocks/>
          </p:cNvCxnSpPr>
          <p:nvPr/>
        </p:nvCxnSpPr>
        <p:spPr>
          <a:xfrm flipV="1">
            <a:off x="2022187" y="1500188"/>
            <a:ext cx="1792576" cy="48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BB8FCE8-29D8-E849-B31E-4EE63A233B13}"/>
              </a:ext>
            </a:extLst>
          </p:cNvPr>
          <p:cNvSpPr txBox="1"/>
          <p:nvPr/>
        </p:nvSpPr>
        <p:spPr>
          <a:xfrm>
            <a:off x="239534" y="1771019"/>
            <a:ext cx="184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Bouton d’ajout d’un amis dans le réseau de l’utilisateur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0021F2C-3D31-3C4B-B884-FCD773C49A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620477" y="1986463"/>
            <a:ext cx="1992823" cy="58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B09F725-6765-4342-8795-0E3497E61A5B}"/>
              </a:ext>
            </a:extLst>
          </p:cNvPr>
          <p:cNvSpPr txBox="1"/>
          <p:nvPr/>
        </p:nvSpPr>
        <p:spPr>
          <a:xfrm>
            <a:off x="9613300" y="2355795"/>
            <a:ext cx="162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Supprimer un ami du réseau de l’utilisateur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CBFE95-C2BF-CC48-9AA4-79050DDF014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815138" y="2486062"/>
            <a:ext cx="2523910" cy="77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EB2FC69-EA0C-BB46-97DB-A4F80C4541A5}"/>
              </a:ext>
            </a:extLst>
          </p:cNvPr>
          <p:cNvSpPr txBox="1"/>
          <p:nvPr/>
        </p:nvSpPr>
        <p:spPr>
          <a:xfrm>
            <a:off x="9339048" y="3041280"/>
            <a:ext cx="231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Situation pro de la personne appartenant au réseau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688699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84</Words>
  <Application>Microsoft Macintosh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WUHRLIN</dc:creator>
  <cp:lastModifiedBy>Thomas WUHRLIN</cp:lastModifiedBy>
  <cp:revision>21</cp:revision>
  <dcterms:created xsi:type="dcterms:W3CDTF">2018-04-30T12:44:20Z</dcterms:created>
  <dcterms:modified xsi:type="dcterms:W3CDTF">2018-05-01T11:51:12Z</dcterms:modified>
</cp:coreProperties>
</file>