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0" r:id="rId5"/>
    <p:sldId id="259" r:id="rId6"/>
    <p:sldId id="257"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3F3"/>
    <a:srgbClr val="DEE6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94674"/>
  </p:normalViewPr>
  <p:slideViewPr>
    <p:cSldViewPr snapToGrid="0" snapToObjects="1">
      <p:cViewPr varScale="1">
        <p:scale>
          <a:sx n="113" d="100"/>
          <a:sy n="113"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12AA7-9395-BC40-B0FE-5BF145F456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EE4C77-D5DE-CF43-827C-31C6356EC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158A6E91-0CE8-F545-A6C0-A84523B08CB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C1BEEE4F-D739-9142-821B-8BC7219726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96ADD1-D894-BC44-9F98-CD3FB9129B3F}"/>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910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C7174-1F5C-564D-BD1F-1BA34845C2D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8483EC-A69E-454A-8AAB-F92CC2EC7D3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72581A-3202-5747-BF2E-1A58FA3B6A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F72FE5BE-4A1A-E842-85EC-3B5EF97686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851F6F-7482-1B45-A723-440958008A8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762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301CF0-5FD2-064A-85CD-90E519971E4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E481854-C20C-2540-A10C-BAA30AE67C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CBD3C2-6139-DE46-93AD-7E48878EBE0B}"/>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4396CFB0-7E5B-1244-83A2-398AA7A0E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CA1738-D409-2442-9B12-14BC279A9C7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8283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0787E-9AA0-D84D-97B5-B64B963480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51A560-AAF2-2B41-B054-E0950D165A6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CA3CA4-EB57-4C4E-9C89-4613F1D39C7A}"/>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DBF7EF4B-8078-DC4A-AD21-A6C0655484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476929-DAD2-824D-8E24-0936171B62B0}"/>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19784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B7DCC0-9242-1044-93E8-B3D4B7414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FA575FF-2584-C14E-9E56-692AA7AE0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FBACC0AE-DA61-D24E-9E4B-2FAC867CA726}"/>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782FA3B3-22D6-0F41-A48C-1134F3924D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F25E6F-01E2-BC40-9CAD-1AA465CD1B9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69604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ADFA3-D576-5F47-B832-9C7B7A3EE31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D65A3A-9EC4-3548-ADCB-FDD6FBDBFED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11EBFC8-965F-F540-90CB-7E6796A508F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2BEB0C4-B0D8-A14F-A05A-B760DCFE8603}"/>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5129DC2A-F768-BC42-9E86-FF37F0D274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926125-7301-8D41-B91C-38E47CA610B4}"/>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5098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75B2D9-3A14-1540-92F0-B3FBB79BE8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BA23A-CE70-0946-87E8-D141AF421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6A5E593-ADA5-C04C-9BCC-AAB1C6822FE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9D2494-1FB7-3D40-BF3C-2EBFCD2AA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D3A989AA-747E-D943-BC52-B0205623611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BA80F91-5D9F-8147-9F74-FBF1DE5F1A6C}"/>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8" name="Espace réservé du pied de page 7">
            <a:extLst>
              <a:ext uri="{FF2B5EF4-FFF2-40B4-BE49-F238E27FC236}">
                <a16:creationId xmlns:a16="http://schemas.microsoft.com/office/drawing/2014/main" id="{319BAE48-491A-4647-A993-0B1D0B72A5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001541-8698-C04D-BB4F-698083354232}"/>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9858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2B8A6-CE9A-A34A-ACAF-9DA0C2AFA9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0A84912-3B4A-A14D-83EC-98391A1F9662}"/>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4" name="Espace réservé du pied de page 3">
            <a:extLst>
              <a:ext uri="{FF2B5EF4-FFF2-40B4-BE49-F238E27FC236}">
                <a16:creationId xmlns:a16="http://schemas.microsoft.com/office/drawing/2014/main" id="{8CF62781-BEDC-804F-A168-89CF52B6A28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1BC411E-C25B-F341-9F2C-7019FC308D46}"/>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7872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390594-59FA-DC4C-B8B0-6DC3BB262689}"/>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3" name="Espace réservé du pied de page 2">
            <a:extLst>
              <a:ext uri="{FF2B5EF4-FFF2-40B4-BE49-F238E27FC236}">
                <a16:creationId xmlns:a16="http://schemas.microsoft.com/office/drawing/2014/main" id="{10864835-5DDE-E348-ACE2-2640B67018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C424D3-F00A-E240-87C5-6FD48BC13947}"/>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67356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A9AAE-7521-854E-83F0-730660C560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347F08C-FEA9-934E-BA82-D8B2B4DB5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532D74B-6AFA-4B44-A675-45A66D015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EE85B4E5-17D0-1E4C-8E6A-B34252F15A57}"/>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A014002C-9A2C-7043-87E5-8DBCA891F50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930560-4CF6-0745-9F87-EF81A447C32D}"/>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195776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B2449-7160-A04C-B6DE-3F1A496D73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E459EB9B-3F63-9545-9759-BDFD14245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D7D2D5-4E24-7443-B3E0-54CF8F408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ED33B50-BB6E-D44A-9A22-6A43D384926F}"/>
              </a:ext>
            </a:extLst>
          </p:cNvPr>
          <p:cNvSpPr>
            <a:spLocks noGrp="1"/>
          </p:cNvSpPr>
          <p:nvPr>
            <p:ph type="dt" sz="half" idx="10"/>
          </p:nvPr>
        </p:nvSpPr>
        <p:spPr/>
        <p:txBody>
          <a:bodyPr/>
          <a:lstStyle/>
          <a:p>
            <a:fld id="{47300C18-CC99-184C-BF85-BAAB131E059B}" type="datetimeFigureOut">
              <a:rPr lang="fr-FR" smtClean="0"/>
              <a:t>05/05/2018</a:t>
            </a:fld>
            <a:endParaRPr lang="fr-FR"/>
          </a:p>
        </p:txBody>
      </p:sp>
      <p:sp>
        <p:nvSpPr>
          <p:cNvPr id="6" name="Espace réservé du pied de page 5">
            <a:extLst>
              <a:ext uri="{FF2B5EF4-FFF2-40B4-BE49-F238E27FC236}">
                <a16:creationId xmlns:a16="http://schemas.microsoft.com/office/drawing/2014/main" id="{2E8C9B8D-D24B-A646-88C1-BB74F9E285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5D51CA-9E39-624C-BFF3-670B7EA4181E}"/>
              </a:ext>
            </a:extLst>
          </p:cNvPr>
          <p:cNvSpPr>
            <a:spLocks noGrp="1"/>
          </p:cNvSpPr>
          <p:nvPr>
            <p:ph type="sldNum" sz="quarter" idx="12"/>
          </p:nvPr>
        </p:nvSpPr>
        <p:spPr/>
        <p:txBody>
          <a:bodyPr/>
          <a:lstStyle/>
          <a:p>
            <a:fld id="{77E0C9FC-0541-344F-B50D-5BC79892974C}" type="slidenum">
              <a:rPr lang="fr-FR" smtClean="0"/>
              <a:t>‹N°›</a:t>
            </a:fld>
            <a:endParaRPr lang="fr-FR"/>
          </a:p>
        </p:txBody>
      </p:sp>
    </p:spTree>
    <p:extLst>
      <p:ext uri="{BB962C8B-B14F-4D97-AF65-F5344CB8AC3E}">
        <p14:creationId xmlns:p14="http://schemas.microsoft.com/office/powerpoint/2010/main" val="230963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19E24B-1A49-8242-B84D-D117DE8C0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6074B65-00FA-3F48-8BAA-37BAE152C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B33F76-5C56-D746-9ED9-7DBDE6FD2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00C18-CC99-184C-BF85-BAAB131E059B}" type="datetimeFigureOut">
              <a:rPr lang="fr-FR" smtClean="0"/>
              <a:t>05/05/2018</a:t>
            </a:fld>
            <a:endParaRPr lang="fr-FR"/>
          </a:p>
        </p:txBody>
      </p:sp>
      <p:sp>
        <p:nvSpPr>
          <p:cNvPr id="5" name="Espace réservé du pied de page 4">
            <a:extLst>
              <a:ext uri="{FF2B5EF4-FFF2-40B4-BE49-F238E27FC236}">
                <a16:creationId xmlns:a16="http://schemas.microsoft.com/office/drawing/2014/main" id="{AD4832E6-07CD-C643-93BE-5CD802277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5786B89-F5D6-024F-8733-2DCB0B739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0C9FC-0541-344F-B50D-5BC79892974C}" type="slidenum">
              <a:rPr lang="fr-FR" smtClean="0"/>
              <a:t>‹N°›</a:t>
            </a:fld>
            <a:endParaRPr lang="fr-FR"/>
          </a:p>
        </p:txBody>
      </p:sp>
    </p:spTree>
    <p:extLst>
      <p:ext uri="{BB962C8B-B14F-4D97-AF65-F5344CB8AC3E}">
        <p14:creationId xmlns:p14="http://schemas.microsoft.com/office/powerpoint/2010/main" val="1419687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83EFB7C-8F80-D74F-9094-2BEE734B2271}"/>
              </a:ext>
            </a:extLst>
          </p:cNvPr>
          <p:cNvSpPr txBox="1"/>
          <p:nvPr/>
        </p:nvSpPr>
        <p:spPr>
          <a:xfrm>
            <a:off x="2753874" y="2134749"/>
            <a:ext cx="7218801" cy="1938992"/>
          </a:xfrm>
          <a:prstGeom prst="rect">
            <a:avLst/>
          </a:prstGeom>
          <a:noFill/>
        </p:spPr>
        <p:txBody>
          <a:bodyPr wrap="square" rtlCol="0">
            <a:spAutoFit/>
          </a:bodyPr>
          <a:lstStyle/>
          <a:p>
            <a:pPr algn="ctr"/>
            <a:r>
              <a:rPr lang="fr-FR" sz="4000" dirty="0"/>
              <a:t>Projet Web dynamique : </a:t>
            </a:r>
          </a:p>
          <a:p>
            <a:pPr algn="ctr"/>
            <a:r>
              <a:rPr lang="fr-FR" sz="4000" dirty="0"/>
              <a:t>Social Media Professionnel</a:t>
            </a:r>
          </a:p>
          <a:p>
            <a:pPr algn="ctr"/>
            <a:r>
              <a:rPr lang="fr-FR" sz="4000" dirty="0"/>
              <a:t> pour la communauté ECE Paris</a:t>
            </a:r>
          </a:p>
        </p:txBody>
      </p:sp>
      <p:sp>
        <p:nvSpPr>
          <p:cNvPr id="5" name="ZoneTexte 4">
            <a:extLst>
              <a:ext uri="{FF2B5EF4-FFF2-40B4-BE49-F238E27FC236}">
                <a16:creationId xmlns:a16="http://schemas.microsoft.com/office/drawing/2014/main" id="{3589BB2C-2D8C-B74C-A0B4-C5BAD514BE69}"/>
              </a:ext>
            </a:extLst>
          </p:cNvPr>
          <p:cNvSpPr txBox="1"/>
          <p:nvPr/>
        </p:nvSpPr>
        <p:spPr>
          <a:xfrm>
            <a:off x="9256624" y="5457826"/>
            <a:ext cx="2479461" cy="923330"/>
          </a:xfrm>
          <a:prstGeom prst="rect">
            <a:avLst/>
          </a:prstGeom>
          <a:noFill/>
        </p:spPr>
        <p:txBody>
          <a:bodyPr wrap="none" rtlCol="0">
            <a:spAutoFit/>
          </a:bodyPr>
          <a:lstStyle/>
          <a:p>
            <a:r>
              <a:rPr lang="fr-FR" dirty="0"/>
              <a:t>Clément Pécresse Td 10</a:t>
            </a:r>
          </a:p>
          <a:p>
            <a:r>
              <a:rPr lang="fr-FR" dirty="0"/>
              <a:t>Thomas Wuhrlin Td01</a:t>
            </a:r>
          </a:p>
          <a:p>
            <a:r>
              <a:rPr lang="fr-FR" dirty="0"/>
              <a:t>Maxime Toquebiau Td10</a:t>
            </a:r>
          </a:p>
        </p:txBody>
      </p:sp>
    </p:spTree>
    <p:extLst>
      <p:ext uri="{BB962C8B-B14F-4D97-AF65-F5344CB8AC3E}">
        <p14:creationId xmlns:p14="http://schemas.microsoft.com/office/powerpoint/2010/main" val="34206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DFB93-60D5-E746-B5AC-06AE2EADC9E1}"/>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C2D36F3D-B028-4445-854B-CE3784BAF91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3138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38C9C-440D-624B-B950-A330984BCA2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99351E6-2871-B64A-84E4-5EC072F6C63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75075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89D3F-42F0-0B49-B49A-921EC6B3CE1A}"/>
              </a:ext>
            </a:extLst>
          </p:cNvPr>
          <p:cNvSpPr>
            <a:spLocks noGrp="1"/>
          </p:cNvSpPr>
          <p:nvPr>
            <p:ph type="title"/>
          </p:nvPr>
        </p:nvSpPr>
        <p:spPr>
          <a:xfrm>
            <a:off x="838200" y="365125"/>
            <a:ext cx="10515600" cy="835025"/>
          </a:xfrm>
        </p:spPr>
        <p:txBody>
          <a:bodyPr/>
          <a:lstStyle/>
          <a:p>
            <a:pPr algn="ctr"/>
            <a:r>
              <a:rPr lang="fr-FR" dirty="0"/>
              <a:t>Spécification fonctionnel</a:t>
            </a:r>
          </a:p>
        </p:txBody>
      </p:sp>
      <p:sp>
        <p:nvSpPr>
          <p:cNvPr id="4" name="ZoneTexte 3">
            <a:extLst>
              <a:ext uri="{FF2B5EF4-FFF2-40B4-BE49-F238E27FC236}">
                <a16:creationId xmlns:a16="http://schemas.microsoft.com/office/drawing/2014/main" id="{6AE53575-56DF-5744-AF85-E8C50B586BAE}"/>
              </a:ext>
            </a:extLst>
          </p:cNvPr>
          <p:cNvSpPr txBox="1"/>
          <p:nvPr/>
        </p:nvSpPr>
        <p:spPr>
          <a:xfrm>
            <a:off x="1028699" y="1371600"/>
            <a:ext cx="10044113" cy="523220"/>
          </a:xfrm>
          <a:prstGeom prst="rect">
            <a:avLst/>
          </a:prstGeom>
          <a:noFill/>
        </p:spPr>
        <p:txBody>
          <a:bodyPr wrap="square" rtlCol="0">
            <a:spAutoFit/>
          </a:bodyPr>
          <a:lstStyle/>
          <a:p>
            <a:pPr marL="285750" indent="-285750">
              <a:buFont typeface="Wingdings" pitchFamily="2" charset="2"/>
              <a:buChar char="à"/>
            </a:pPr>
            <a:r>
              <a:rPr lang="fr-FR" sz="1400" dirty="0">
                <a:sym typeface="Wingdings" pitchFamily="2" charset="2"/>
              </a:rPr>
              <a:t>Concernant le design de notre site, nous avons utilisé Bootstrap qui est un Framework alliant html et CSS permettant un graphisme plus précis et des meilleurs interactions entre les différentes page de notre réseau social. </a:t>
            </a:r>
          </a:p>
        </p:txBody>
      </p:sp>
      <p:pic>
        <p:nvPicPr>
          <p:cNvPr id="5" name="Image 4">
            <a:extLst>
              <a:ext uri="{FF2B5EF4-FFF2-40B4-BE49-F238E27FC236}">
                <a16:creationId xmlns:a16="http://schemas.microsoft.com/office/drawing/2014/main" id="{C33D1FF0-4663-4BB2-97BE-B2B043B3E315}"/>
              </a:ext>
            </a:extLst>
          </p:cNvPr>
          <p:cNvPicPr>
            <a:picLocks noChangeAspect="1"/>
          </p:cNvPicPr>
          <p:nvPr/>
        </p:nvPicPr>
        <p:blipFill>
          <a:blip r:embed="rId2"/>
          <a:stretch>
            <a:fillRect/>
          </a:stretch>
        </p:blipFill>
        <p:spPr>
          <a:xfrm>
            <a:off x="1028699" y="1894820"/>
            <a:ext cx="9203602" cy="4592833"/>
          </a:xfrm>
          <a:prstGeom prst="rect">
            <a:avLst/>
          </a:prstGeom>
        </p:spPr>
      </p:pic>
      <p:cxnSp>
        <p:nvCxnSpPr>
          <p:cNvPr id="9" name="Connecteur droit avec flèche 8">
            <a:extLst>
              <a:ext uri="{FF2B5EF4-FFF2-40B4-BE49-F238E27FC236}">
                <a16:creationId xmlns:a16="http://schemas.microsoft.com/office/drawing/2014/main" id="{0C152E32-E851-4E0B-9C32-EA5FCBB815B6}"/>
              </a:ext>
            </a:extLst>
          </p:cNvPr>
          <p:cNvCxnSpPr/>
          <p:nvPr/>
        </p:nvCxnSpPr>
        <p:spPr>
          <a:xfrm flipH="1" flipV="1">
            <a:off x="7831667" y="2066270"/>
            <a:ext cx="2861733" cy="219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9A02A016-0F38-491D-AA87-157D76823FD1}"/>
              </a:ext>
            </a:extLst>
          </p:cNvPr>
          <p:cNvSpPr txBox="1"/>
          <p:nvPr/>
        </p:nvSpPr>
        <p:spPr>
          <a:xfrm>
            <a:off x="10693400" y="2192867"/>
            <a:ext cx="1498600" cy="646331"/>
          </a:xfrm>
          <a:prstGeom prst="rect">
            <a:avLst/>
          </a:prstGeom>
          <a:noFill/>
        </p:spPr>
        <p:txBody>
          <a:bodyPr wrap="square" rtlCol="0">
            <a:spAutoFit/>
          </a:bodyPr>
          <a:lstStyle/>
          <a:p>
            <a:r>
              <a:rPr lang="fr-FR" sz="1200" dirty="0"/>
              <a:t>Bar de Navigation de type </a:t>
            </a:r>
            <a:r>
              <a:rPr lang="fr-FR" sz="1200" dirty="0" err="1"/>
              <a:t>navbar</a:t>
            </a:r>
            <a:r>
              <a:rPr lang="fr-FR" sz="1200" dirty="0"/>
              <a:t> </a:t>
            </a:r>
            <a:r>
              <a:rPr lang="fr-FR" sz="1200" dirty="0" err="1"/>
              <a:t>navbar</a:t>
            </a:r>
            <a:r>
              <a:rPr lang="fr-FR" sz="1200" dirty="0"/>
              <a:t> </a:t>
            </a:r>
            <a:r>
              <a:rPr lang="fr-FR" sz="1200" dirty="0" err="1"/>
              <a:t>invers</a:t>
            </a:r>
            <a:r>
              <a:rPr lang="fr-FR" sz="1200" dirty="0"/>
              <a:t>: Bootstrap</a:t>
            </a:r>
            <a:endParaRPr lang="fr-FR" sz="1100" dirty="0"/>
          </a:p>
        </p:txBody>
      </p:sp>
      <p:cxnSp>
        <p:nvCxnSpPr>
          <p:cNvPr id="12" name="Connecteur droit avec flèche 11">
            <a:extLst>
              <a:ext uri="{FF2B5EF4-FFF2-40B4-BE49-F238E27FC236}">
                <a16:creationId xmlns:a16="http://schemas.microsoft.com/office/drawing/2014/main" id="{F621F9ED-881B-4491-9472-D255536E549D}"/>
              </a:ext>
            </a:extLst>
          </p:cNvPr>
          <p:cNvCxnSpPr/>
          <p:nvPr/>
        </p:nvCxnSpPr>
        <p:spPr>
          <a:xfrm flipH="1" flipV="1">
            <a:off x="9906000" y="2066270"/>
            <a:ext cx="711200"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eur droit avec flèche 13">
            <a:extLst>
              <a:ext uri="{FF2B5EF4-FFF2-40B4-BE49-F238E27FC236}">
                <a16:creationId xmlns:a16="http://schemas.microsoft.com/office/drawing/2014/main" id="{1E548C35-F6E8-4BD2-BD55-1A1A35B499BD}"/>
              </a:ext>
            </a:extLst>
          </p:cNvPr>
          <p:cNvCxnSpPr/>
          <p:nvPr/>
        </p:nvCxnSpPr>
        <p:spPr>
          <a:xfrm flipH="1" flipV="1">
            <a:off x="7484533" y="3056467"/>
            <a:ext cx="3132667"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C6DCFB86-3008-4113-B077-EA25F427DF3B}"/>
              </a:ext>
            </a:extLst>
          </p:cNvPr>
          <p:cNvCxnSpPr/>
          <p:nvPr/>
        </p:nvCxnSpPr>
        <p:spPr>
          <a:xfrm flipH="1">
            <a:off x="6392333" y="3437467"/>
            <a:ext cx="4224867" cy="44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543C976E-5AB8-41DA-A95F-3C56CE45ED2C}"/>
              </a:ext>
            </a:extLst>
          </p:cNvPr>
          <p:cNvSpPr/>
          <p:nvPr/>
        </p:nvSpPr>
        <p:spPr>
          <a:xfrm>
            <a:off x="10693400" y="2192867"/>
            <a:ext cx="1498600" cy="71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E995265D-D31C-4152-8E8E-37CB26C3418A}"/>
              </a:ext>
            </a:extLst>
          </p:cNvPr>
          <p:cNvSpPr txBox="1"/>
          <p:nvPr/>
        </p:nvSpPr>
        <p:spPr>
          <a:xfrm>
            <a:off x="10617200" y="3318933"/>
            <a:ext cx="1447800" cy="1015663"/>
          </a:xfrm>
          <a:prstGeom prst="rect">
            <a:avLst/>
          </a:prstGeom>
          <a:noFill/>
        </p:spPr>
        <p:txBody>
          <a:bodyPr wrap="square" rtlCol="0">
            <a:spAutoFit/>
          </a:bodyPr>
          <a:lstStyle/>
          <a:p>
            <a:r>
              <a:rPr lang="fr-FR" sz="1200" dirty="0"/>
              <a:t>Chaque bouton de utilisé provient de la librairie Bootstrap et d’un librairie pour nos icones</a:t>
            </a:r>
          </a:p>
        </p:txBody>
      </p:sp>
      <p:sp>
        <p:nvSpPr>
          <p:cNvPr id="19" name="Rectangle 18">
            <a:extLst>
              <a:ext uri="{FF2B5EF4-FFF2-40B4-BE49-F238E27FC236}">
                <a16:creationId xmlns:a16="http://schemas.microsoft.com/office/drawing/2014/main" id="{0453709C-7A18-49DF-8970-943F51382B10}"/>
              </a:ext>
            </a:extLst>
          </p:cNvPr>
          <p:cNvSpPr/>
          <p:nvPr/>
        </p:nvSpPr>
        <p:spPr>
          <a:xfrm>
            <a:off x="10617200" y="3272366"/>
            <a:ext cx="1498600" cy="1062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48EAF9F0-3C31-4C11-A483-173E12FB54B6}"/>
              </a:ext>
            </a:extLst>
          </p:cNvPr>
          <p:cNvCxnSpPr/>
          <p:nvPr/>
        </p:nvCxnSpPr>
        <p:spPr>
          <a:xfrm flipH="1" flipV="1">
            <a:off x="8271933" y="2066270"/>
            <a:ext cx="2345267" cy="137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984D114B-F7F2-43C1-9D9A-5D56FEA71B76}"/>
              </a:ext>
            </a:extLst>
          </p:cNvPr>
          <p:cNvCxnSpPr>
            <a:cxnSpLocks/>
            <a:stCxn id="32" idx="3"/>
          </p:cNvCxnSpPr>
          <p:nvPr/>
        </p:nvCxnSpPr>
        <p:spPr>
          <a:xfrm flipV="1">
            <a:off x="872067" y="2327825"/>
            <a:ext cx="1947333" cy="71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46AB8439-7483-49C6-A6D9-CF4B9DB278CB}"/>
              </a:ext>
            </a:extLst>
          </p:cNvPr>
          <p:cNvCxnSpPr>
            <a:cxnSpLocks/>
            <a:stCxn id="32" idx="3"/>
          </p:cNvCxnSpPr>
          <p:nvPr/>
        </p:nvCxnSpPr>
        <p:spPr>
          <a:xfrm>
            <a:off x="872067" y="2398935"/>
            <a:ext cx="2954866" cy="11401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7759DA45-07A3-4BBA-9B14-0CB712A11732}"/>
              </a:ext>
            </a:extLst>
          </p:cNvPr>
          <p:cNvCxnSpPr>
            <a:cxnSpLocks/>
            <a:stCxn id="32" idx="3"/>
          </p:cNvCxnSpPr>
          <p:nvPr/>
        </p:nvCxnSpPr>
        <p:spPr>
          <a:xfrm>
            <a:off x="872067" y="2398935"/>
            <a:ext cx="6265334" cy="11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D262562-71A1-406B-B3F7-CAB52DB52E33}"/>
              </a:ext>
            </a:extLst>
          </p:cNvPr>
          <p:cNvSpPr/>
          <p:nvPr/>
        </p:nvSpPr>
        <p:spPr>
          <a:xfrm>
            <a:off x="2810933" y="2275820"/>
            <a:ext cx="965200" cy="34137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719DCACA-4A20-46AD-BDD7-A1D98277734D}"/>
              </a:ext>
            </a:extLst>
          </p:cNvPr>
          <p:cNvSpPr/>
          <p:nvPr/>
        </p:nvSpPr>
        <p:spPr>
          <a:xfrm>
            <a:off x="3826933" y="2192867"/>
            <a:ext cx="3234267" cy="349673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6D67C057-AC7D-461B-9032-8616BDC67645}"/>
              </a:ext>
            </a:extLst>
          </p:cNvPr>
          <p:cNvSpPr/>
          <p:nvPr/>
        </p:nvSpPr>
        <p:spPr>
          <a:xfrm>
            <a:off x="7137401" y="2192867"/>
            <a:ext cx="1371600" cy="34967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F18E9186-F4C4-4153-B985-9F997496B44F}"/>
              </a:ext>
            </a:extLst>
          </p:cNvPr>
          <p:cNvSpPr txBox="1"/>
          <p:nvPr/>
        </p:nvSpPr>
        <p:spPr>
          <a:xfrm>
            <a:off x="33867" y="1706437"/>
            <a:ext cx="838200" cy="1384995"/>
          </a:xfrm>
          <a:prstGeom prst="rect">
            <a:avLst/>
          </a:prstGeom>
          <a:noFill/>
        </p:spPr>
        <p:txBody>
          <a:bodyPr wrap="square" rtlCol="0">
            <a:spAutoFit/>
          </a:bodyPr>
          <a:lstStyle/>
          <a:p>
            <a:r>
              <a:rPr lang="fr-FR" sz="1200" dirty="0"/>
              <a:t>Chaque page est structurée à l’aide des </a:t>
            </a:r>
            <a:r>
              <a:rPr lang="fr-FR" sz="1200" dirty="0" err="1"/>
              <a:t>row</a:t>
            </a:r>
            <a:r>
              <a:rPr lang="fr-FR" sz="1200" dirty="0"/>
              <a:t> et col de Bootstrap</a:t>
            </a:r>
          </a:p>
        </p:txBody>
      </p:sp>
      <p:sp>
        <p:nvSpPr>
          <p:cNvPr id="38" name="Rectangle 37">
            <a:extLst>
              <a:ext uri="{FF2B5EF4-FFF2-40B4-BE49-F238E27FC236}">
                <a16:creationId xmlns:a16="http://schemas.microsoft.com/office/drawing/2014/main" id="{27635124-0745-4AEB-B67B-685A2E7C1480}"/>
              </a:ext>
            </a:extLst>
          </p:cNvPr>
          <p:cNvSpPr/>
          <p:nvPr/>
        </p:nvSpPr>
        <p:spPr>
          <a:xfrm>
            <a:off x="33867" y="1706437"/>
            <a:ext cx="838200" cy="145163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CBEF143A-21A5-46BE-9D12-350F9277B16C}"/>
              </a:ext>
            </a:extLst>
          </p:cNvPr>
          <p:cNvSpPr txBox="1"/>
          <p:nvPr/>
        </p:nvSpPr>
        <p:spPr>
          <a:xfrm>
            <a:off x="33867" y="3437467"/>
            <a:ext cx="944032" cy="2308324"/>
          </a:xfrm>
          <a:prstGeom prst="rect">
            <a:avLst/>
          </a:prstGeom>
          <a:noFill/>
        </p:spPr>
        <p:txBody>
          <a:bodyPr wrap="square" rtlCol="0">
            <a:spAutoFit/>
          </a:bodyPr>
          <a:lstStyle/>
          <a:p>
            <a:r>
              <a:rPr lang="fr-FR" sz="1200" dirty="0"/>
              <a:t>Pour afficher des éléments nous utilisons des panel ou des </a:t>
            </a:r>
            <a:r>
              <a:rPr lang="fr-FR" sz="1200" dirty="0" err="1"/>
              <a:t>cards</a:t>
            </a:r>
            <a:r>
              <a:rPr lang="fr-FR" sz="1200" dirty="0"/>
              <a:t> pour les images</a:t>
            </a:r>
          </a:p>
          <a:p>
            <a:r>
              <a:rPr lang="fr-FR" sz="1200" dirty="0"/>
              <a:t>Librairie </a:t>
            </a:r>
            <a:r>
              <a:rPr lang="fr-FR" sz="1200" dirty="0" err="1"/>
              <a:t>bootstrap</a:t>
            </a:r>
            <a:r>
              <a:rPr lang="fr-FR" sz="1200" dirty="0"/>
              <a:t> </a:t>
            </a:r>
          </a:p>
          <a:p>
            <a:endParaRPr lang="fr-FR" sz="1200" dirty="0"/>
          </a:p>
        </p:txBody>
      </p:sp>
      <p:sp>
        <p:nvSpPr>
          <p:cNvPr id="41" name="Rectangle 40">
            <a:extLst>
              <a:ext uri="{FF2B5EF4-FFF2-40B4-BE49-F238E27FC236}">
                <a16:creationId xmlns:a16="http://schemas.microsoft.com/office/drawing/2014/main" id="{085AE112-DABC-4FBE-AACF-49FCF1B096C7}"/>
              </a:ext>
            </a:extLst>
          </p:cNvPr>
          <p:cNvSpPr/>
          <p:nvPr/>
        </p:nvSpPr>
        <p:spPr>
          <a:xfrm>
            <a:off x="33867" y="3437467"/>
            <a:ext cx="944032" cy="225213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eur droit avec flèche 42">
            <a:extLst>
              <a:ext uri="{FF2B5EF4-FFF2-40B4-BE49-F238E27FC236}">
                <a16:creationId xmlns:a16="http://schemas.microsoft.com/office/drawing/2014/main" id="{9967AD9D-4C37-42B0-87A5-698197BD73CD}"/>
              </a:ext>
            </a:extLst>
          </p:cNvPr>
          <p:cNvCxnSpPr>
            <a:stCxn id="41" idx="3"/>
          </p:cNvCxnSpPr>
          <p:nvPr/>
        </p:nvCxnSpPr>
        <p:spPr>
          <a:xfrm>
            <a:off x="977899" y="4563534"/>
            <a:ext cx="2976034" cy="42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CB5D3B1E-7E86-4374-B8AF-D5ADC2C65A22}"/>
              </a:ext>
            </a:extLst>
          </p:cNvPr>
          <p:cNvCxnSpPr>
            <a:stCxn id="41" idx="3"/>
          </p:cNvCxnSpPr>
          <p:nvPr/>
        </p:nvCxnSpPr>
        <p:spPr>
          <a:xfrm flipV="1">
            <a:off x="977899" y="3056467"/>
            <a:ext cx="6239933" cy="150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9B7B99DA-5F33-4A7D-B7C6-F568558FD8CC}"/>
              </a:ext>
            </a:extLst>
          </p:cNvPr>
          <p:cNvCxnSpPr>
            <a:stCxn id="41" idx="3"/>
          </p:cNvCxnSpPr>
          <p:nvPr/>
        </p:nvCxnSpPr>
        <p:spPr>
          <a:xfrm flipV="1">
            <a:off x="977899" y="4428067"/>
            <a:ext cx="6430434" cy="13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10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B3428-8F02-E64F-81BB-6AAEE4B097E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C7C197B-1128-434D-964B-7E62E5F0F97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88051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7D87A-49EA-F44B-95A4-9BACA2BB50B8}"/>
              </a:ext>
            </a:extLst>
          </p:cNvPr>
          <p:cNvSpPr>
            <a:spLocks noGrp="1"/>
          </p:cNvSpPr>
          <p:nvPr>
            <p:ph type="title"/>
          </p:nvPr>
        </p:nvSpPr>
        <p:spPr/>
        <p:txBody>
          <a:bodyPr/>
          <a:lstStyle/>
          <a:p>
            <a:pPr algn="ctr"/>
            <a:r>
              <a:rPr lang="fr-FR" dirty="0"/>
              <a:t>Bilan Collectif</a:t>
            </a:r>
          </a:p>
        </p:txBody>
      </p:sp>
      <p:sp>
        <p:nvSpPr>
          <p:cNvPr id="3" name="Espace réservé du contenu 2">
            <a:extLst>
              <a:ext uri="{FF2B5EF4-FFF2-40B4-BE49-F238E27FC236}">
                <a16:creationId xmlns:a16="http://schemas.microsoft.com/office/drawing/2014/main" id="{EF5B9084-9229-3746-955B-643A6A7F1730}"/>
              </a:ext>
            </a:extLst>
          </p:cNvPr>
          <p:cNvSpPr>
            <a:spLocks noGrp="1"/>
          </p:cNvSpPr>
          <p:nvPr>
            <p:ph idx="1"/>
          </p:nvPr>
        </p:nvSpPr>
        <p:spPr>
          <a:xfrm>
            <a:off x="838200" y="1843087"/>
            <a:ext cx="10515600" cy="4333875"/>
          </a:xfrm>
        </p:spPr>
        <p:txBody>
          <a:bodyPr/>
          <a:lstStyle/>
          <a:p>
            <a:r>
              <a:rPr lang="fr-FR" dirty="0"/>
              <a:t>Bonne cohésion et entente d’équipe</a:t>
            </a:r>
          </a:p>
          <a:p>
            <a:r>
              <a:rPr lang="fr-FR" dirty="0"/>
              <a:t> Acquisition  de nouvelles compétences dans différents langages de programmation Web (bootstrap, jQuery, JavaScript et PHP notamment)</a:t>
            </a:r>
          </a:p>
          <a:p>
            <a:r>
              <a:rPr lang="fr-FR" dirty="0"/>
              <a:t>Découverte des différentes étapes de préparation d’un site web</a:t>
            </a:r>
          </a:p>
          <a:p>
            <a:r>
              <a:rPr lang="fr-FR" dirty="0"/>
              <a:t>Confection d’une base de donnée en fonction des contraintes d’un cahier des charges précis</a:t>
            </a:r>
          </a:p>
          <a:p>
            <a:pPr marL="0" indent="0">
              <a:buNone/>
            </a:pPr>
            <a:endParaRPr lang="fr-FR" dirty="0"/>
          </a:p>
          <a:p>
            <a:endParaRPr lang="fr-FR" dirty="0"/>
          </a:p>
        </p:txBody>
      </p:sp>
    </p:spTree>
    <p:extLst>
      <p:ext uri="{BB962C8B-B14F-4D97-AF65-F5344CB8AC3E}">
        <p14:creationId xmlns:p14="http://schemas.microsoft.com/office/powerpoint/2010/main" val="1562744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166</Words>
  <Application>Microsoft Office PowerPoint</Application>
  <PresentationFormat>Grand écran</PresentationFormat>
  <Paragraphs>18</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Wingdings</vt:lpstr>
      <vt:lpstr>Thème Office</vt:lpstr>
      <vt:lpstr>Présentation PowerPoint</vt:lpstr>
      <vt:lpstr>Présentation PowerPoint</vt:lpstr>
      <vt:lpstr>Présentation PowerPoint</vt:lpstr>
      <vt:lpstr>Spécification fonctionnel</vt:lpstr>
      <vt:lpstr>Présentation PowerPoint</vt:lpstr>
      <vt:lpstr>Bilan Collectif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clément pecresse</cp:lastModifiedBy>
  <cp:revision>13</cp:revision>
  <dcterms:created xsi:type="dcterms:W3CDTF">2018-05-04T17:17:06Z</dcterms:created>
  <dcterms:modified xsi:type="dcterms:W3CDTF">2018-05-05T14:05:06Z</dcterms:modified>
</cp:coreProperties>
</file>