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CB3A-395D-4553-8F84-D7E78D3E2CD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7D7E-8231-45AF-B72F-C596F63333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6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D7E-8231-45AF-B72F-C596F633331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46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8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65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78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79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98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1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0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6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4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33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7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82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56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55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7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A4FB-7A7A-4315-A84B-D8580DE4DD4B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23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D8894A-B052-4F1D-8BA2-BB5AF6B2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90918"/>
            <a:ext cx="7766936" cy="2759918"/>
          </a:xfrm>
        </p:spPr>
        <p:txBody>
          <a:bodyPr/>
          <a:lstStyle/>
          <a:p>
            <a:r>
              <a:rPr lang="hu-HU" sz="4400" dirty="0"/>
              <a:t>WEBSHOP FEJLESZTÉSE WEBES ÉS MOBIL KLIENSRE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F38202-D68D-45E6-9244-EB3DDBA0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hu-HU" dirty="0"/>
              <a:t>Készítette: Schütz Máté</a:t>
            </a:r>
          </a:p>
          <a:p>
            <a:r>
              <a:rPr lang="hu-HU" dirty="0"/>
              <a:t>Konzulens: Albert István</a:t>
            </a:r>
          </a:p>
        </p:txBody>
      </p:sp>
    </p:spTree>
    <p:extLst>
      <p:ext uri="{BB962C8B-B14F-4D97-AF65-F5344CB8AC3E}">
        <p14:creationId xmlns:p14="http://schemas.microsoft.com/office/powerpoint/2010/main" val="150927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B111306-703E-40FE-98D2-072FCB12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519"/>
            <a:ext cx="12192000" cy="59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7090AE1-16C9-4504-B81C-5A0E6BCF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290"/>
            <a:ext cx="12192000" cy="58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6872D-D48B-4E9A-919C-584857FB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10381-F503-4528-B421-6E2DB9C4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Webes kliens befejezése</a:t>
            </a:r>
          </a:p>
          <a:p>
            <a:r>
              <a:rPr lang="hu-HU" sz="2400" dirty="0"/>
              <a:t>Webes fizetés</a:t>
            </a:r>
          </a:p>
          <a:p>
            <a:r>
              <a:rPr lang="hu-HU" sz="2400" dirty="0" err="1"/>
              <a:t>Admin</a:t>
            </a:r>
            <a:r>
              <a:rPr lang="hu-HU" sz="2400" dirty="0"/>
              <a:t> felület</a:t>
            </a:r>
          </a:p>
          <a:p>
            <a:r>
              <a:rPr lang="hu-HU" sz="2400" dirty="0"/>
              <a:t>Mobil kliens</a:t>
            </a:r>
          </a:p>
        </p:txBody>
      </p:sp>
    </p:spTree>
    <p:extLst>
      <p:ext uri="{BB962C8B-B14F-4D97-AF65-F5344CB8AC3E}">
        <p14:creationId xmlns:p14="http://schemas.microsoft.com/office/powerpoint/2010/main" val="285009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276526-6B8B-45FA-8D71-D04F2553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 err="1"/>
              <a:t>Kérdése</a:t>
            </a:r>
            <a:r>
              <a:rPr lang="hu-HU" sz="8800" dirty="0"/>
              <a:t>k?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47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91CBE-CC49-433E-A625-EA8E756D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és technológiák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5C5D7-23D9-4271-BC2A-39813738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Kisvállalkozás számára</a:t>
            </a:r>
          </a:p>
          <a:p>
            <a:r>
              <a:rPr lang="hu-HU" sz="2000" dirty="0"/>
              <a:t>REST API + webes és mobil frontend</a:t>
            </a:r>
          </a:p>
          <a:p>
            <a:pPr lvl="1"/>
            <a:r>
              <a:rPr lang="hu-HU" sz="1800" dirty="0"/>
              <a:t>Dokumentáció </a:t>
            </a:r>
            <a:r>
              <a:rPr lang="hu-HU" sz="1800" dirty="0" err="1"/>
              <a:t>Swagger-rel</a:t>
            </a:r>
            <a:endParaRPr lang="hu-HU" sz="1800" dirty="0"/>
          </a:p>
          <a:p>
            <a:r>
              <a:rPr lang="hu-HU" sz="2000" dirty="0"/>
              <a:t>Backend: ASP.NET </a:t>
            </a:r>
            <a:r>
              <a:rPr lang="hu-HU" sz="2000" dirty="0" err="1"/>
              <a:t>Core</a:t>
            </a:r>
            <a:endParaRPr lang="hu-HU" sz="2000" dirty="0"/>
          </a:p>
          <a:p>
            <a:r>
              <a:rPr lang="hu-HU" sz="2000" dirty="0"/>
              <a:t>Webes kliens: Angular</a:t>
            </a:r>
          </a:p>
          <a:p>
            <a:r>
              <a:rPr lang="hu-HU" sz="2000" dirty="0"/>
              <a:t>Mobil kliens: Android</a:t>
            </a:r>
          </a:p>
          <a:p>
            <a:r>
              <a:rPr lang="hu-HU" sz="2000" dirty="0"/>
              <a:t>Adatbázis kezelés: </a:t>
            </a:r>
            <a:r>
              <a:rPr lang="hu-HU" sz="2000" dirty="0" err="1"/>
              <a:t>Entity</a:t>
            </a:r>
            <a:r>
              <a:rPr lang="hu-HU" sz="2000" dirty="0"/>
              <a:t> Framework </a:t>
            </a:r>
            <a:r>
              <a:rPr lang="hu-HU" sz="2000" dirty="0" err="1"/>
              <a:t>Core</a:t>
            </a:r>
            <a:endParaRPr lang="hu-HU" sz="2000" dirty="0"/>
          </a:p>
          <a:p>
            <a:r>
              <a:rPr lang="hu-HU" sz="2000" dirty="0"/>
              <a:t>Felhasználó kezelés: </a:t>
            </a:r>
            <a:r>
              <a:rPr lang="hu-HU" sz="2000" dirty="0" err="1"/>
              <a:t>Identity</a:t>
            </a:r>
            <a:endParaRPr lang="hu-HU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0D6181-CAA4-4266-B751-2DBD1635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5018"/>
            <a:ext cx="5596229" cy="422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BFC4A-20F1-40EC-989B-5789655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/>
              <a:t>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56B862-A459-4568-8C64-24D72E94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9773"/>
            <a:ext cx="4737348" cy="38811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hu-HU" sz="2400" dirty="0"/>
              <a:t>Hagyma architektúra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Laza csatolás, karbantarthatóság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Egy irányba mutató függőségek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Rétegek közötti kommunikáció interfészekkel</a:t>
            </a:r>
          </a:p>
          <a:p>
            <a:pPr>
              <a:lnSpc>
                <a:spcPct val="90000"/>
              </a:lnSpc>
            </a:pPr>
            <a:r>
              <a:rPr lang="hu-HU" sz="2400" dirty="0"/>
              <a:t>5 réteg: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Domén entitások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Adatelérési réteg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Szolgáltatások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Web réteg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UI</a:t>
            </a:r>
            <a:endParaRPr lang="hu-H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FD9ECB-A421-48DC-934F-95009F761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t="2" r="4679" b="2"/>
          <a:stretch/>
        </p:blipFill>
        <p:spPr bwMode="auto">
          <a:xfrm>
            <a:off x="5262463" y="2009773"/>
            <a:ext cx="4365556" cy="40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2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4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Kép 41">
            <a:extLst>
              <a:ext uri="{FF2B5EF4-FFF2-40B4-BE49-F238E27FC236}">
                <a16:creationId xmlns:a16="http://schemas.microsoft.com/office/drawing/2014/main" id="{EAEC0D9B-FB4B-4E49-9949-04D3BB2A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1" y="550507"/>
            <a:ext cx="9207007" cy="58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44E3E-AF51-44A6-9930-EA769C0D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implementáció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FECCC-4887-4F74-9B8A-439C311C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733301" cy="3880773"/>
          </a:xfrm>
        </p:spPr>
        <p:txBody>
          <a:bodyPr>
            <a:normAutofit/>
          </a:bodyPr>
          <a:lstStyle/>
          <a:p>
            <a:r>
              <a:rPr lang="hu-HU" sz="2000" dirty="0" err="1"/>
              <a:t>Autentikáció</a:t>
            </a:r>
            <a:endParaRPr lang="hu-HU" sz="2000" dirty="0"/>
          </a:p>
          <a:p>
            <a:pPr lvl="1"/>
            <a:r>
              <a:rPr lang="hu-HU" sz="1800" dirty="0"/>
              <a:t>Email + jelszó</a:t>
            </a:r>
          </a:p>
          <a:p>
            <a:pPr lvl="1"/>
            <a:r>
              <a:rPr lang="hu-HU" sz="1800" dirty="0"/>
              <a:t>JWT </a:t>
            </a:r>
            <a:r>
              <a:rPr lang="hu-HU" sz="1800" dirty="0" err="1"/>
              <a:t>access</a:t>
            </a:r>
            <a:r>
              <a:rPr lang="hu-HU" sz="1800" dirty="0"/>
              <a:t> </a:t>
            </a:r>
            <a:r>
              <a:rPr lang="hu-HU" sz="1800" dirty="0" err="1"/>
              <a:t>token</a:t>
            </a:r>
            <a:endParaRPr lang="hu-HU" sz="1800" dirty="0"/>
          </a:p>
          <a:p>
            <a:pPr lvl="1"/>
            <a:r>
              <a:rPr lang="hu-HU" sz="1800" dirty="0" err="1"/>
              <a:t>Refresh</a:t>
            </a:r>
            <a:r>
              <a:rPr lang="hu-HU" sz="1800" dirty="0"/>
              <a:t> </a:t>
            </a:r>
            <a:r>
              <a:rPr lang="hu-HU" sz="1800" dirty="0" err="1"/>
              <a:t>token</a:t>
            </a:r>
            <a:endParaRPr lang="hu-HU" sz="1800" dirty="0"/>
          </a:p>
          <a:p>
            <a:r>
              <a:rPr lang="hu-HU" sz="2000" dirty="0"/>
              <a:t>Bejövő adatok validációja</a:t>
            </a:r>
          </a:p>
          <a:p>
            <a:pPr lvl="1"/>
            <a:r>
              <a:rPr lang="hu-HU" sz="1800" dirty="0"/>
              <a:t>Kontrollerek érintése előtt</a:t>
            </a:r>
          </a:p>
          <a:p>
            <a:r>
              <a:rPr lang="hu-HU" sz="2000" dirty="0"/>
              <a:t>Kérés feldolgozása</a:t>
            </a:r>
          </a:p>
          <a:p>
            <a:pPr lvl="1"/>
            <a:r>
              <a:rPr lang="hu-HU" sz="1800" dirty="0"/>
              <a:t>Vékony kontrollerek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E0665D-1B5E-4396-8F76-464EB7307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r="1559"/>
          <a:stretch/>
        </p:blipFill>
        <p:spPr bwMode="auto">
          <a:xfrm>
            <a:off x="4296368" y="1595717"/>
            <a:ext cx="7779090" cy="429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2B3B8E-3636-4A14-A2AE-49739AF4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implementáció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E162C-F17A-488B-8ACA-2FAF6504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hu-HU" sz="2400" dirty="0"/>
              <a:t>Hibakezelés</a:t>
            </a:r>
          </a:p>
          <a:p>
            <a:pPr lvl="1"/>
            <a:r>
              <a:rPr lang="hu-HU" sz="2000" dirty="0"/>
              <a:t>Globális hibakezelő </a:t>
            </a:r>
            <a:r>
              <a:rPr lang="hu-HU" sz="2000" dirty="0" err="1"/>
              <a:t>middleware</a:t>
            </a:r>
            <a:endParaRPr lang="hu-HU" sz="2000" dirty="0"/>
          </a:p>
          <a:p>
            <a:pPr lvl="1"/>
            <a:r>
              <a:rPr lang="hu-HU" sz="2000" dirty="0"/>
              <a:t>Hibákhoz megfelelő kivételek definiálása</a:t>
            </a:r>
          </a:p>
          <a:p>
            <a:r>
              <a:rPr lang="hu-HU" sz="2400" dirty="0"/>
              <a:t>Naplózás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D3F5E3-5308-410B-A7C5-79D0F180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72" y="3428999"/>
            <a:ext cx="7106952" cy="296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7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3042E-A67A-4EDC-80CB-9010BAD1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kérés kiszolgálása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77A5C5-A435-42E6-9983-E4B00EBF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8" y="1431802"/>
            <a:ext cx="5265390" cy="11241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B8C4AD-EA0C-4170-8948-C5A8F844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38" y="2817223"/>
            <a:ext cx="5949847" cy="112416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812AF88-71EA-45C5-9341-A4506151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75537"/>
            <a:ext cx="6609999" cy="2301321"/>
          </a:xfrm>
          <a:prstGeom prst="rect">
            <a:avLst/>
          </a:prstGeom>
        </p:spPr>
      </p:pic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B2206279-6BC4-4FD7-8C17-CEE58E80959B}"/>
              </a:ext>
            </a:extLst>
          </p:cNvPr>
          <p:cNvSpPr/>
          <p:nvPr/>
        </p:nvSpPr>
        <p:spPr>
          <a:xfrm rot="2058632">
            <a:off x="6361958" y="1940738"/>
            <a:ext cx="1225118" cy="60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2227E008-D44E-4B76-BD16-601EE19778A9}"/>
              </a:ext>
            </a:extLst>
          </p:cNvPr>
          <p:cNvSpPr/>
          <p:nvPr/>
        </p:nvSpPr>
        <p:spPr>
          <a:xfrm rot="8959647">
            <a:off x="7719559" y="4211561"/>
            <a:ext cx="1225118" cy="60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5DFBA6B-80D5-40FD-BF2A-9AB0AA3E5E26}"/>
              </a:ext>
            </a:extLst>
          </p:cNvPr>
          <p:cNvSpPr txBox="1"/>
          <p:nvPr/>
        </p:nvSpPr>
        <p:spPr>
          <a:xfrm>
            <a:off x="2480843" y="265362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>
                <a:solidFill>
                  <a:schemeClr val="accent1"/>
                </a:solidFill>
              </a:rPr>
              <a:t>Controller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2342472-376F-4B45-914F-8ABCCAE96A51}"/>
              </a:ext>
            </a:extLst>
          </p:cNvPr>
          <p:cNvSpPr txBox="1"/>
          <p:nvPr/>
        </p:nvSpPr>
        <p:spPr>
          <a:xfrm>
            <a:off x="8098866" y="22431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accent1"/>
                </a:solidFill>
              </a:rPr>
              <a:t>Service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6A7E064-500C-4E8F-9A73-4950271FF7E5}"/>
              </a:ext>
            </a:extLst>
          </p:cNvPr>
          <p:cNvSpPr txBox="1"/>
          <p:nvPr/>
        </p:nvSpPr>
        <p:spPr>
          <a:xfrm>
            <a:off x="7287333" y="530655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accent1"/>
                </a:solidFill>
              </a:rPr>
              <a:t>Repository</a:t>
            </a:r>
            <a:endParaRPr lang="hu-H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124FE-B198-4C53-97F3-4815FE24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Webes kliens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4FBFB-FE95-4116-BF45-51CAD60A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Angular + Angular </a:t>
            </a:r>
            <a:r>
              <a:rPr lang="hu-HU" sz="2400" dirty="0" err="1"/>
              <a:t>Material</a:t>
            </a:r>
            <a:r>
              <a:rPr lang="hu-HU" sz="2400" dirty="0"/>
              <a:t> + Angular </a:t>
            </a:r>
            <a:r>
              <a:rPr lang="hu-HU" sz="2400" dirty="0" err="1"/>
              <a:t>Flex</a:t>
            </a:r>
            <a:r>
              <a:rPr lang="hu-HU" sz="2400" dirty="0"/>
              <a:t> Layout</a:t>
            </a:r>
          </a:p>
          <a:p>
            <a:r>
              <a:rPr lang="hu-HU" sz="2400" dirty="0" err="1"/>
              <a:t>NSwagStudio</a:t>
            </a:r>
            <a:endParaRPr lang="hu-HU" sz="2400" dirty="0"/>
          </a:p>
          <a:p>
            <a:r>
              <a:rPr lang="hu-HU" sz="2400" dirty="0"/>
              <a:t>Megoldások: </a:t>
            </a:r>
          </a:p>
          <a:p>
            <a:pPr lvl="1"/>
            <a:r>
              <a:rPr lang="hu-HU" sz="2000" dirty="0"/>
              <a:t>Generikus HTTP kliens</a:t>
            </a:r>
          </a:p>
          <a:p>
            <a:pPr lvl="1"/>
            <a:r>
              <a:rPr lang="hu-HU" sz="2000" dirty="0" err="1"/>
              <a:t>Autentikáció</a:t>
            </a:r>
            <a:r>
              <a:rPr lang="hu-HU" sz="2000" dirty="0"/>
              <a:t> HTTP </a:t>
            </a:r>
            <a:r>
              <a:rPr lang="hu-HU" sz="2000" dirty="0" err="1"/>
              <a:t>Interceptorral</a:t>
            </a:r>
            <a:r>
              <a:rPr lang="hu-HU" sz="2000" dirty="0"/>
              <a:t> + </a:t>
            </a:r>
            <a:r>
              <a:rPr lang="hu-HU" sz="2000" dirty="0" err="1"/>
              <a:t>Guardokkal</a:t>
            </a:r>
            <a:endParaRPr lang="hu-HU" sz="2000" dirty="0"/>
          </a:p>
          <a:p>
            <a:pPr lvl="1"/>
            <a:r>
              <a:rPr lang="hu-HU" sz="2000" dirty="0"/>
              <a:t>Kosár kezelése</a:t>
            </a:r>
          </a:p>
        </p:txBody>
      </p:sp>
    </p:spTree>
    <p:extLst>
      <p:ext uri="{BB962C8B-B14F-4D97-AF65-F5344CB8AC3E}">
        <p14:creationId xmlns:p14="http://schemas.microsoft.com/office/powerpoint/2010/main" val="9823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E2532AE-3A2B-466D-95D4-76D1DA05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711"/>
            <a:ext cx="12192000" cy="59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153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156</Words>
  <Application>Microsoft Office PowerPoint</Application>
  <PresentationFormat>Szélesvásznú</PresentationFormat>
  <Paragraphs>55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Dimenzió</vt:lpstr>
      <vt:lpstr>WEBSHOP FEJLESZTÉSE WEBES ÉS MOBIL KLIENSRE</vt:lpstr>
      <vt:lpstr>Projekt és technológiák ismertetése</vt:lpstr>
      <vt:lpstr>Architektúra</vt:lpstr>
      <vt:lpstr>PowerPoint-bemutató</vt:lpstr>
      <vt:lpstr>Backend implementáció</vt:lpstr>
      <vt:lpstr>Backend implementáció</vt:lpstr>
      <vt:lpstr>Egy kérés kiszolgálása</vt:lpstr>
      <vt:lpstr>Webes kliens alkalmazás</vt:lpstr>
      <vt:lpstr>PowerPoint-bemutató</vt:lpstr>
      <vt:lpstr>PowerPoint-bemutató</vt:lpstr>
      <vt:lpstr>PowerPoint-bemutató</vt:lpstr>
      <vt:lpstr>Továbbfejlesztési lehetőségek</vt:lpstr>
      <vt:lpstr>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Curlycircle Webshop</dc:title>
  <dc:creator>Mate2111@sulid.hu</dc:creator>
  <cp:lastModifiedBy>Mate2111@sulid.hu</cp:lastModifiedBy>
  <cp:revision>55</cp:revision>
  <dcterms:created xsi:type="dcterms:W3CDTF">2021-12-13T18:58:08Z</dcterms:created>
  <dcterms:modified xsi:type="dcterms:W3CDTF">2022-05-25T17:51:21Z</dcterms:modified>
</cp:coreProperties>
</file>