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CB3A-395D-4553-8F84-D7E78D3E2CD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7D7E-8231-45AF-B72F-C596F63333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67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D7E-8231-45AF-B72F-C596F633331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46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81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65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78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79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98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1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80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6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4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33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7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82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56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55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7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A4FB-7A7A-4315-A84B-D8580DE4DD4B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23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D8894A-B052-4F1D-8BA2-BB5AF6B2F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Online Webshop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F38202-D68D-45E6-9244-EB3DDBA06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Schütz Máté</a:t>
            </a:r>
          </a:p>
          <a:p>
            <a:r>
              <a:rPr lang="hu-HU" dirty="0"/>
              <a:t>Konzulens: Albert István</a:t>
            </a:r>
          </a:p>
        </p:txBody>
      </p:sp>
    </p:spTree>
    <p:extLst>
      <p:ext uri="{BB962C8B-B14F-4D97-AF65-F5344CB8AC3E}">
        <p14:creationId xmlns:p14="http://schemas.microsoft.com/office/powerpoint/2010/main" val="150927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CFBE8DA-03D5-48FE-8003-C02F1017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729"/>
            <a:ext cx="12192000" cy="59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7486125-E852-421E-96BD-4AB0E52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1"/>
            <a:ext cx="12192000" cy="59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6872D-D48B-4E9A-919C-584857FB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10381-F503-4528-B421-6E2DB9C4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felület</a:t>
            </a:r>
          </a:p>
          <a:p>
            <a:r>
              <a:rPr lang="hu-HU" dirty="0"/>
              <a:t>Felhasználó kezelés</a:t>
            </a:r>
          </a:p>
          <a:p>
            <a:r>
              <a:rPr lang="hu-HU" dirty="0" err="1"/>
              <a:t>Admin</a:t>
            </a:r>
            <a:r>
              <a:rPr lang="hu-HU" dirty="0"/>
              <a:t> felület</a:t>
            </a:r>
          </a:p>
        </p:txBody>
      </p:sp>
    </p:spTree>
    <p:extLst>
      <p:ext uri="{BB962C8B-B14F-4D97-AF65-F5344CB8AC3E}">
        <p14:creationId xmlns:p14="http://schemas.microsoft.com/office/powerpoint/2010/main" val="285009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276526-6B8B-45FA-8D71-D04F2553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 err="1"/>
              <a:t>Kérdése</a:t>
            </a:r>
            <a:r>
              <a:rPr lang="hu-HU" sz="8800" dirty="0"/>
              <a:t>k?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471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91CBE-CC49-433E-A625-EA8E756D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és technológiák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25C5D7-23D9-4271-BC2A-39813738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REST API + webes frontend</a:t>
            </a:r>
          </a:p>
          <a:p>
            <a:pPr lvl="1"/>
            <a:r>
              <a:rPr lang="hu-HU" dirty="0"/>
              <a:t>Dokumentáció </a:t>
            </a:r>
            <a:r>
              <a:rPr lang="hu-HU" dirty="0" err="1"/>
              <a:t>Swagger-rel</a:t>
            </a:r>
            <a:endParaRPr lang="hu-HU" dirty="0"/>
          </a:p>
          <a:p>
            <a:r>
              <a:rPr lang="hu-HU" dirty="0"/>
              <a:t>Backend: ASP.NET</a:t>
            </a:r>
          </a:p>
          <a:p>
            <a:r>
              <a:rPr lang="hu-HU" dirty="0"/>
              <a:t>Frontend: </a:t>
            </a:r>
            <a:r>
              <a:rPr lang="hu-HU" dirty="0" err="1"/>
              <a:t>Angular</a:t>
            </a:r>
            <a:endParaRPr lang="hu-HU" dirty="0"/>
          </a:p>
          <a:p>
            <a:r>
              <a:rPr lang="hu-HU" dirty="0"/>
              <a:t>Adatbázis kezelés: </a:t>
            </a:r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endParaRPr lang="hu-HU" dirty="0"/>
          </a:p>
          <a:p>
            <a:r>
              <a:rPr lang="hu-HU" dirty="0"/>
              <a:t>Felhasználó kezelés: </a:t>
            </a:r>
            <a:r>
              <a:rPr lang="hu-HU" dirty="0" err="1"/>
              <a:t>Identity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0D6181-CAA4-4266-B751-2DBD1635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37" y="1745018"/>
            <a:ext cx="5596229" cy="422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BFC4A-20F1-40EC-989B-57896554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u-HU" dirty="0"/>
              <a:t>Architektúra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56B862-A459-4568-8C64-24D72E94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80117" cy="38811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hu-HU" sz="2200" dirty="0"/>
              <a:t>Hagyma architektúra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Laza csatolás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Egy irányba mutató függőségek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Rétegek közötti kommunikáció interfészekkel</a:t>
            </a:r>
          </a:p>
          <a:p>
            <a:pPr>
              <a:lnSpc>
                <a:spcPct val="90000"/>
              </a:lnSpc>
            </a:pPr>
            <a:r>
              <a:rPr lang="hu-HU" sz="2200" dirty="0"/>
              <a:t>5 réteg: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Domén entitások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Adatelérési réteg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Szolgáltatások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Web réteg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UI</a:t>
            </a:r>
            <a:endParaRPr lang="hu-H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FD9ECB-A421-48DC-934F-95009F761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 r="3" b="3"/>
          <a:stretch/>
        </p:blipFill>
        <p:spPr bwMode="auto">
          <a:xfrm>
            <a:off x="4857450" y="2009773"/>
            <a:ext cx="4585129" cy="40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2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2B556-D7DF-46A1-B7C2-E28F4CFC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Osztálydiagram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943E640-CF3F-4225-B958-68B70E03E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7280" r="13100" b="41834"/>
          <a:stretch/>
        </p:blipFill>
        <p:spPr>
          <a:xfrm>
            <a:off x="2441360" y="1270000"/>
            <a:ext cx="5631252" cy="52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0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44E3E-AF51-44A6-9930-EA769C0D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kérés kiszolgálása 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5FECCC-4887-4F74-9B8A-439C311C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autentikáció</a:t>
            </a:r>
            <a:endParaRPr lang="hu-HU" dirty="0"/>
          </a:p>
          <a:p>
            <a:pPr lvl="1"/>
            <a:r>
              <a:rPr lang="hu-HU" dirty="0"/>
              <a:t>Felhasználónév + jelszó</a:t>
            </a:r>
          </a:p>
          <a:p>
            <a:pPr lvl="1"/>
            <a:r>
              <a:rPr lang="hu-HU" dirty="0"/>
              <a:t>JWT hozzáférési </a:t>
            </a:r>
            <a:r>
              <a:rPr lang="hu-HU" dirty="0" err="1"/>
              <a:t>token</a:t>
            </a:r>
            <a:endParaRPr lang="hu-HU" dirty="0"/>
          </a:p>
          <a:p>
            <a:r>
              <a:rPr lang="hu-HU" dirty="0"/>
              <a:t>Bejövő adatok validációja</a:t>
            </a:r>
          </a:p>
          <a:p>
            <a:pPr lvl="1"/>
            <a:r>
              <a:rPr lang="hu-HU" dirty="0"/>
              <a:t>Kontrollerek érintése előtt</a:t>
            </a:r>
          </a:p>
          <a:p>
            <a:r>
              <a:rPr lang="hu-HU" dirty="0"/>
              <a:t>Kérés feldolgozása</a:t>
            </a:r>
          </a:p>
          <a:p>
            <a:pPr lvl="1"/>
            <a:r>
              <a:rPr lang="hu-HU" dirty="0"/>
              <a:t>Vékony kontrollerek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E405B8-1FBD-4834-BA2E-143F10ED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52" y="1699136"/>
            <a:ext cx="44767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2B3B8E-3636-4A14-A2AE-49739AF4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kérés kiszolgálása II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BE162C-F17A-488B-8ACA-2FAF650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Hibakezelés</a:t>
            </a:r>
          </a:p>
          <a:p>
            <a:pPr lvl="1"/>
            <a:r>
              <a:rPr lang="hu-HU" dirty="0"/>
              <a:t>Globális hibakezelő </a:t>
            </a:r>
            <a:r>
              <a:rPr lang="hu-HU" dirty="0" err="1"/>
              <a:t>middleware</a:t>
            </a:r>
            <a:endParaRPr lang="hu-HU" dirty="0"/>
          </a:p>
          <a:p>
            <a:pPr lvl="1"/>
            <a:r>
              <a:rPr lang="hu-HU" dirty="0"/>
              <a:t>Hibákhoz megfelelő kivételek definiálása</a:t>
            </a:r>
          </a:p>
          <a:p>
            <a:r>
              <a:rPr lang="hu-HU" dirty="0"/>
              <a:t>Naplózás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D3F5E3-5308-410B-A7C5-79D0F180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90" y="3514240"/>
            <a:ext cx="6842518" cy="285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7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3042E-A67A-4EDC-80CB-9010BAD1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kérés kiszolgálása III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77A5C5-A435-42E6-9983-E4B00EBF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8" y="1431802"/>
            <a:ext cx="5265390" cy="112416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DB8C4AD-EA0C-4170-8948-C5A8F844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38" y="2817223"/>
            <a:ext cx="5949847" cy="112416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812AF88-71EA-45C5-9341-A4506151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275537"/>
            <a:ext cx="6609999" cy="2301321"/>
          </a:xfrm>
          <a:prstGeom prst="rect">
            <a:avLst/>
          </a:prstGeom>
        </p:spPr>
      </p:pic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B2206279-6BC4-4FD7-8C17-CEE58E80959B}"/>
              </a:ext>
            </a:extLst>
          </p:cNvPr>
          <p:cNvSpPr/>
          <p:nvPr/>
        </p:nvSpPr>
        <p:spPr>
          <a:xfrm rot="2058632">
            <a:off x="6361958" y="1940738"/>
            <a:ext cx="1225118" cy="60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2227E008-D44E-4B76-BD16-601EE19778A9}"/>
              </a:ext>
            </a:extLst>
          </p:cNvPr>
          <p:cNvSpPr/>
          <p:nvPr/>
        </p:nvSpPr>
        <p:spPr>
          <a:xfrm rot="8959647">
            <a:off x="7719559" y="4211561"/>
            <a:ext cx="1225118" cy="60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31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F124FE-B198-4C53-97F3-4815FE24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24FBFB-FE95-4116-BF45-51CAD60A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+ </a:t>
            </a:r>
            <a:r>
              <a:rPr lang="hu-HU" dirty="0" err="1"/>
              <a:t>Angular</a:t>
            </a:r>
            <a:r>
              <a:rPr lang="hu-HU" dirty="0"/>
              <a:t> </a:t>
            </a:r>
            <a:r>
              <a:rPr lang="hu-HU" dirty="0" err="1"/>
              <a:t>Material</a:t>
            </a:r>
            <a:endParaRPr lang="hu-HU" dirty="0"/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NSwagStudio</a:t>
            </a:r>
            <a:endParaRPr lang="hu-HU" dirty="0"/>
          </a:p>
          <a:p>
            <a:r>
              <a:rPr lang="hu-HU" dirty="0"/>
              <a:t>Megoldások: </a:t>
            </a:r>
          </a:p>
          <a:p>
            <a:pPr lvl="1"/>
            <a:r>
              <a:rPr lang="hu-HU" dirty="0"/>
              <a:t>Eseménykezelés</a:t>
            </a:r>
          </a:p>
          <a:p>
            <a:pPr lvl="1"/>
            <a:r>
              <a:rPr lang="hu-HU" dirty="0" err="1"/>
              <a:t>autentikáció</a:t>
            </a:r>
            <a:r>
              <a:rPr lang="hu-HU" dirty="0"/>
              <a:t> HTTP </a:t>
            </a:r>
            <a:r>
              <a:rPr lang="hu-HU" dirty="0" err="1"/>
              <a:t>interceptorral</a:t>
            </a:r>
            <a:endParaRPr lang="hu-HU" dirty="0"/>
          </a:p>
          <a:p>
            <a:pPr lvl="1"/>
            <a:r>
              <a:rPr lang="hu-HU" dirty="0"/>
              <a:t>Generikus HTTP kliens</a:t>
            </a:r>
          </a:p>
        </p:txBody>
      </p:sp>
    </p:spTree>
    <p:extLst>
      <p:ext uri="{BB962C8B-B14F-4D97-AF65-F5344CB8AC3E}">
        <p14:creationId xmlns:p14="http://schemas.microsoft.com/office/powerpoint/2010/main" val="9823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7A8F65C-B86F-43A6-AB4B-D59E838E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451"/>
            <a:ext cx="12192000" cy="59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153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132</Words>
  <Application>Microsoft Office PowerPoint</Application>
  <PresentationFormat>Szélesvásznú</PresentationFormat>
  <Paragraphs>50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Dimenzió</vt:lpstr>
      <vt:lpstr>Online Webshop</vt:lpstr>
      <vt:lpstr>Projekt és technológiák ismertetése</vt:lpstr>
      <vt:lpstr>Architektúra</vt:lpstr>
      <vt:lpstr>Osztálydiagram</vt:lpstr>
      <vt:lpstr>Egy kérés kiszolgálása I</vt:lpstr>
      <vt:lpstr>Egy kérés kiszolgálása II</vt:lpstr>
      <vt:lpstr>Egy kérés kiszolgálása III</vt:lpstr>
      <vt:lpstr>Felhasználói felület</vt:lpstr>
      <vt:lpstr>PowerPoint-bemutató</vt:lpstr>
      <vt:lpstr>PowerPoint-bemutató</vt:lpstr>
      <vt:lpstr>PowerPoint-bemutató</vt:lpstr>
      <vt:lpstr>Továbbfejlesztési lehetőségek</vt:lpstr>
      <vt:lpstr>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Curlycircle Webshop</dc:title>
  <dc:creator>Mate2111@sulid.hu</dc:creator>
  <cp:lastModifiedBy>Mate2111@sulid.hu</cp:lastModifiedBy>
  <cp:revision>11</cp:revision>
  <dcterms:created xsi:type="dcterms:W3CDTF">2021-12-13T18:58:08Z</dcterms:created>
  <dcterms:modified xsi:type="dcterms:W3CDTF">2021-12-14T08:00:44Z</dcterms:modified>
</cp:coreProperties>
</file>