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782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471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49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0965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861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1555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1973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264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720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486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473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22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197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757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092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2021. 05. 16.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106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33CA5-7045-4801-A0B7-64EA182FF819}" type="datetimeFigureOut">
              <a:rPr lang="hu-HU" smtClean="0"/>
              <a:t>2021. 05. 16.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822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E97A5C-6F0E-4A6C-B30E-F2FC1F2F2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Online Bevásárló Lista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043B24D-88BE-4B3C-A267-0B02AF88A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Androidos alkalmazás </a:t>
            </a:r>
            <a:r>
              <a:rPr lang="hu-HU" dirty="0" err="1"/>
              <a:t>Firebase</a:t>
            </a:r>
            <a:r>
              <a:rPr lang="hu-HU" dirty="0"/>
              <a:t> backenddel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265DB85-85D0-4456-954E-23BAEFB94C3D}"/>
              </a:ext>
            </a:extLst>
          </p:cNvPr>
          <p:cNvSpPr txBox="1"/>
          <p:nvPr/>
        </p:nvSpPr>
        <p:spPr>
          <a:xfrm>
            <a:off x="933253" y="5050804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Schütz Máté</a:t>
            </a:r>
          </a:p>
          <a:p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GIW5GZ</a:t>
            </a:r>
          </a:p>
        </p:txBody>
      </p:sp>
    </p:spTree>
    <p:extLst>
      <p:ext uri="{BB962C8B-B14F-4D97-AF65-F5344CB8AC3E}">
        <p14:creationId xmlns:p14="http://schemas.microsoft.com/office/powerpoint/2010/main" val="119324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41DBC1-4A83-4C75-9907-57C60061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Felhasznált 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9F5DB2-0A25-486D-87DA-64A9EF5FC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Android</a:t>
            </a:r>
          </a:p>
          <a:p>
            <a:r>
              <a:rPr lang="hu-HU" dirty="0" err="1"/>
              <a:t>Kotlin</a:t>
            </a:r>
            <a:endParaRPr lang="hu-HU" dirty="0"/>
          </a:p>
          <a:p>
            <a:r>
              <a:rPr lang="hu-HU" dirty="0" err="1"/>
              <a:t>Firebase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Authentication</a:t>
            </a:r>
            <a:r>
              <a:rPr lang="hu-HU" dirty="0"/>
              <a:t> – felhasználó kezelés</a:t>
            </a:r>
          </a:p>
          <a:p>
            <a:pPr lvl="1"/>
            <a:r>
              <a:rPr lang="hu-HU" dirty="0" err="1"/>
              <a:t>Firestore</a:t>
            </a:r>
            <a:r>
              <a:rPr lang="hu-HU" dirty="0"/>
              <a:t> – listák, termékek</a:t>
            </a:r>
          </a:p>
          <a:p>
            <a:pPr lvl="1"/>
            <a:r>
              <a:rPr lang="hu-HU" dirty="0"/>
              <a:t>Storage – profilkép</a:t>
            </a:r>
          </a:p>
          <a:p>
            <a:r>
              <a:rPr lang="hu-HU" dirty="0" err="1"/>
              <a:t>Glide</a:t>
            </a:r>
            <a:endParaRPr lang="hu-HU" dirty="0"/>
          </a:p>
          <a:p>
            <a:r>
              <a:rPr lang="hu-HU" dirty="0" err="1"/>
              <a:t>MaterialDialogs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689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C2A2BC-23C6-4163-AA7A-E28ED18D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Architektúra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F9B8FD-7625-4873-8D27-BBAAA354D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Model-View-ViewModel</a:t>
            </a:r>
          </a:p>
        </p:txBody>
      </p:sp>
    </p:spTree>
    <p:extLst>
      <p:ext uri="{BB962C8B-B14F-4D97-AF65-F5344CB8AC3E}">
        <p14:creationId xmlns:p14="http://schemas.microsoft.com/office/powerpoint/2010/main" val="138967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933FED-545D-47E8-A75E-E9DEDF48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Képek a használatról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F0A1EC4-C3E3-4448-9276-DB75CF1B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540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1AE183-AC81-4A76-9D32-12EC6257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 funkció részletes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44AEB1-C688-4C50-B7F9-573A3B0D2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4678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9C0593-F82C-456C-A044-C91D00FB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06DC32-AC57-442A-99F7-409BFC6DC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Push</a:t>
            </a:r>
            <a:r>
              <a:rPr lang="hu-HU" dirty="0"/>
              <a:t> </a:t>
            </a:r>
            <a:r>
              <a:rPr lang="hu-HU" dirty="0" err="1"/>
              <a:t>Notifications</a:t>
            </a:r>
            <a:r>
              <a:rPr lang="hu-HU" dirty="0"/>
              <a:t> (</a:t>
            </a:r>
            <a:r>
              <a:rPr lang="hu-HU" dirty="0" err="1"/>
              <a:t>Firebase</a:t>
            </a:r>
            <a:r>
              <a:rPr lang="hu-HU" dirty="0"/>
              <a:t> </a:t>
            </a:r>
            <a:r>
              <a:rPr lang="hu-HU" dirty="0" err="1"/>
              <a:t>Cloud</a:t>
            </a:r>
            <a:r>
              <a:rPr lang="hu-HU" dirty="0"/>
              <a:t> </a:t>
            </a:r>
            <a:r>
              <a:rPr lang="hu-HU" dirty="0" err="1"/>
              <a:t>Messaging</a:t>
            </a:r>
            <a:r>
              <a:rPr lang="hu-HU" dirty="0"/>
              <a:t>)</a:t>
            </a:r>
          </a:p>
          <a:p>
            <a:r>
              <a:rPr lang="hu-HU" dirty="0"/>
              <a:t>Különböző szerepek és szabályok definiálása a listákhoz</a:t>
            </a:r>
          </a:p>
          <a:p>
            <a:r>
              <a:rPr lang="hu-HU" dirty="0"/>
              <a:t>Saját backend készítése</a:t>
            </a:r>
          </a:p>
        </p:txBody>
      </p:sp>
    </p:spTree>
    <p:extLst>
      <p:ext uri="{BB962C8B-B14F-4D97-AF65-F5344CB8AC3E}">
        <p14:creationId xmlns:p14="http://schemas.microsoft.com/office/powerpoint/2010/main" val="213912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4BC86C-FC5F-4323-B7E6-CD8B2FAAE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430" y="2768600"/>
            <a:ext cx="8596668" cy="1320800"/>
          </a:xfrm>
        </p:spPr>
        <p:txBody>
          <a:bodyPr/>
          <a:lstStyle/>
          <a:p>
            <a:pPr algn="ctr"/>
            <a:r>
              <a:rPr lang="hu-HU"/>
              <a:t>Köszönöm a figyelmet!</a:t>
            </a:r>
            <a:br>
              <a:rPr lang="hu-HU"/>
            </a:br>
            <a:r>
              <a:rPr lang="hu-HU"/>
              <a:t>Kérdések?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595CB3F-0E9D-4C4B-8008-C230D58C22C4}"/>
              </a:ext>
            </a:extLst>
          </p:cNvPr>
          <p:cNvSpPr txBox="1"/>
          <p:nvPr/>
        </p:nvSpPr>
        <p:spPr>
          <a:xfrm>
            <a:off x="922430" y="5995447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chemeClr val="accent1">
                    <a:lumMod val="75000"/>
                  </a:schemeClr>
                </a:solidFill>
              </a:rPr>
              <a:t>Schütz Máté</a:t>
            </a:r>
            <a:endParaRPr lang="hu-H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688300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67</Words>
  <Application>Microsoft Office PowerPoint</Application>
  <PresentationFormat>Szélesvásznú</PresentationFormat>
  <Paragraphs>23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Dimenzió</vt:lpstr>
      <vt:lpstr>Online Bevásárló Lista</vt:lpstr>
      <vt:lpstr>Felhasznált technológiák</vt:lpstr>
      <vt:lpstr>Architektúra</vt:lpstr>
      <vt:lpstr>Képek a használatról</vt:lpstr>
      <vt:lpstr>Egy funkció részletes bemutatása</vt:lpstr>
      <vt:lpstr>Továbbfejlesztési lehetőségek</vt:lpstr>
      <vt:lpstr>Köszönöm a figyelmet! Kérdések?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Bevásárló Lista</dc:title>
  <dc:creator>Mate2111@sulid.hu</dc:creator>
  <cp:lastModifiedBy>Mate2111@sulid.hu</cp:lastModifiedBy>
  <cp:revision>6</cp:revision>
  <dcterms:created xsi:type="dcterms:W3CDTF">2021-05-16T16:47:01Z</dcterms:created>
  <dcterms:modified xsi:type="dcterms:W3CDTF">2021-05-16T17:22:00Z</dcterms:modified>
</cp:coreProperties>
</file>