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82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71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9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96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86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155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973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6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2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47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2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97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5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92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06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3CA5-7045-4801-A0B7-64EA182FF819}" type="datetimeFigureOut">
              <a:rPr lang="hu-HU" smtClean="0"/>
              <a:t>2021. 05. 18.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F24187-D7A6-4D66-B240-1B7A3D6BF8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2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97A5C-6F0E-4A6C-B30E-F2FC1F2F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Online Bevásárló Lista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43B24D-88BE-4B3C-A267-0B02AF88A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Android app </a:t>
            </a:r>
            <a:r>
              <a:rPr lang="hu-HU" dirty="0" err="1"/>
              <a:t>Firebase</a:t>
            </a:r>
            <a:r>
              <a:rPr lang="hu-HU" dirty="0"/>
              <a:t> backenddel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265DB85-85D0-4456-954E-23BAEFB94C3D}"/>
              </a:ext>
            </a:extLst>
          </p:cNvPr>
          <p:cNvSpPr txBox="1"/>
          <p:nvPr/>
        </p:nvSpPr>
        <p:spPr>
          <a:xfrm>
            <a:off x="933253" y="505080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Schütz Máté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GIW5GZ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6747167-4EA5-463B-B254-97384E53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3016750"/>
            <a:ext cx="1318963" cy="129917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7A59321-8230-46CD-AB27-53A1F5F47DB7}"/>
              </a:ext>
            </a:extLst>
          </p:cNvPr>
          <p:cNvSpPr txBox="1"/>
          <p:nvPr/>
        </p:nvSpPr>
        <p:spPr>
          <a:xfrm>
            <a:off x="933253" y="5697942"/>
            <a:ext cx="30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Konzulens: Pomázi Krisztián</a:t>
            </a:r>
          </a:p>
        </p:txBody>
      </p:sp>
    </p:spTree>
    <p:extLst>
      <p:ext uri="{BB962C8B-B14F-4D97-AF65-F5344CB8AC3E}">
        <p14:creationId xmlns:p14="http://schemas.microsoft.com/office/powerpoint/2010/main" val="119324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4BC86C-FC5F-4323-B7E6-CD8B2FAA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30" y="2768600"/>
            <a:ext cx="8596668" cy="1320800"/>
          </a:xfrm>
        </p:spPr>
        <p:txBody>
          <a:bodyPr/>
          <a:lstStyle/>
          <a:p>
            <a:pPr algn="ctr"/>
            <a:r>
              <a:rPr lang="hu-HU"/>
              <a:t>Köszönöm a figyelmet!</a:t>
            </a:r>
            <a:br>
              <a:rPr lang="hu-HU"/>
            </a:br>
            <a:r>
              <a:rPr lang="hu-HU"/>
              <a:t>Kérdések?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595CB3F-0E9D-4C4B-8008-C230D58C22C4}"/>
              </a:ext>
            </a:extLst>
          </p:cNvPr>
          <p:cNvSpPr txBox="1"/>
          <p:nvPr/>
        </p:nvSpPr>
        <p:spPr>
          <a:xfrm>
            <a:off x="922430" y="599544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chemeClr val="accent1">
                    <a:lumMod val="75000"/>
                  </a:schemeClr>
                </a:solidFill>
              </a:rPr>
              <a:t>Schütz Máté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CA0E6A-9BB5-40EA-B172-1F67E915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5866"/>
            <a:ext cx="3103984" cy="15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72BAF82-B278-4653-9BE0-60CF2680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46219"/>
            <a:ext cx="2193589" cy="12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A2093-0DC7-40E1-BFCF-A138EC04B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30007" r="2992" b="35139"/>
          <a:stretch/>
        </p:blipFill>
        <p:spPr bwMode="auto">
          <a:xfrm>
            <a:off x="975400" y="4503388"/>
            <a:ext cx="2764075" cy="5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B096D15-638E-4F84-9EC2-B7277F077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0" y="493221"/>
            <a:ext cx="2032970" cy="20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1DBC1-4A83-4C75-9907-57C60061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6766"/>
          </a:xfrm>
        </p:spPr>
        <p:txBody>
          <a:bodyPr>
            <a:normAutofit/>
          </a:bodyPr>
          <a:lstStyle/>
          <a:p>
            <a:r>
              <a:rPr lang="hu-HU" sz="4000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9F5DB2-0A25-486D-87DA-64A9EF5F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174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/>
              <a:t>Android</a:t>
            </a:r>
          </a:p>
          <a:p>
            <a:r>
              <a:rPr lang="hu-HU" sz="2000" dirty="0" err="1"/>
              <a:t>Kotlin</a:t>
            </a:r>
            <a:endParaRPr lang="hu-HU" sz="2000" dirty="0"/>
          </a:p>
          <a:p>
            <a:r>
              <a:rPr lang="hu-HU" sz="2000" dirty="0" err="1"/>
              <a:t>Firebase</a:t>
            </a:r>
            <a:r>
              <a:rPr lang="hu-HU" sz="2000" dirty="0"/>
              <a:t>:</a:t>
            </a:r>
          </a:p>
          <a:p>
            <a:pPr lvl="1"/>
            <a:r>
              <a:rPr lang="hu-HU" sz="1800" dirty="0" err="1"/>
              <a:t>Authentication</a:t>
            </a:r>
            <a:r>
              <a:rPr lang="hu-HU" sz="1800" dirty="0"/>
              <a:t> – felhasználó kezelés</a:t>
            </a:r>
          </a:p>
          <a:p>
            <a:pPr lvl="1"/>
            <a:r>
              <a:rPr lang="hu-HU" sz="1800" dirty="0" err="1"/>
              <a:t>Firestore</a:t>
            </a:r>
            <a:r>
              <a:rPr lang="hu-HU" sz="1800" dirty="0"/>
              <a:t> – listák, termékek</a:t>
            </a:r>
          </a:p>
          <a:p>
            <a:pPr lvl="1"/>
            <a:r>
              <a:rPr lang="hu-HU" sz="1800" dirty="0"/>
              <a:t>Storage – profilkép</a:t>
            </a:r>
          </a:p>
          <a:p>
            <a:r>
              <a:rPr lang="hu-HU" sz="2000" dirty="0" err="1"/>
              <a:t>Glide</a:t>
            </a:r>
            <a:endParaRPr lang="hu-HU" sz="2000" dirty="0"/>
          </a:p>
          <a:p>
            <a:r>
              <a:rPr lang="hu-HU" sz="2000" dirty="0" err="1"/>
              <a:t>Material</a:t>
            </a:r>
            <a:r>
              <a:rPr lang="hu-HU" sz="2000" dirty="0"/>
              <a:t> Dialogs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B185BB-A7D0-46D5-A808-62A4BC55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43" y="3455311"/>
            <a:ext cx="3103984" cy="15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6B085D-6E08-4E11-88D6-4640BFAC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38" y="2354720"/>
            <a:ext cx="2193589" cy="12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FE8AE7-E3E1-43AF-A5F5-DD78488B2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30007" r="2992" b="35139"/>
          <a:stretch/>
        </p:blipFill>
        <p:spPr bwMode="auto">
          <a:xfrm>
            <a:off x="5520398" y="1571395"/>
            <a:ext cx="2764075" cy="5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9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B1E15CF-5B2F-41B8-A847-181A873996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6605" y="659479"/>
            <a:ext cx="2705108" cy="494083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37CA21F0-07ED-4405-8626-80C6B6BD18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30898" y="659479"/>
            <a:ext cx="2746553" cy="499373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4B83F54-BF03-4AE4-8D2F-7AD7D2606192}"/>
              </a:ext>
            </a:extLst>
          </p:cNvPr>
          <p:cNvSpPr txBox="1"/>
          <p:nvPr/>
        </p:nvSpPr>
        <p:spPr>
          <a:xfrm>
            <a:off x="2269106" y="577122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Üdvözlő képernyő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D9FC61A-7662-459C-8D1D-1ACF669CC270}"/>
              </a:ext>
            </a:extLst>
          </p:cNvPr>
          <p:cNvSpPr txBox="1"/>
          <p:nvPr/>
        </p:nvSpPr>
        <p:spPr>
          <a:xfrm>
            <a:off x="8034775" y="577122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Listáim képernyő</a:t>
            </a:r>
          </a:p>
        </p:txBody>
      </p:sp>
    </p:spTree>
    <p:extLst>
      <p:ext uri="{BB962C8B-B14F-4D97-AF65-F5344CB8AC3E}">
        <p14:creationId xmlns:p14="http://schemas.microsoft.com/office/powerpoint/2010/main" val="290540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elektronika, képernyőkép látható&#10;&#10;Automatikusan generált leírás">
            <a:extLst>
              <a:ext uri="{FF2B5EF4-FFF2-40B4-BE49-F238E27FC236}">
                <a16:creationId xmlns:a16="http://schemas.microsoft.com/office/drawing/2014/main" id="{875EF0CC-DF34-456D-BA42-E342897E25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7742" y="621885"/>
            <a:ext cx="2764899" cy="500434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7912170B-A362-4E20-987E-3D12C380AA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4980" y="621885"/>
            <a:ext cx="2764899" cy="495946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3BCEE03-8B1D-4B13-B09E-7B4087E60F45}"/>
              </a:ext>
            </a:extLst>
          </p:cNvPr>
          <p:cNvSpPr txBox="1"/>
          <p:nvPr/>
        </p:nvSpPr>
        <p:spPr>
          <a:xfrm>
            <a:off x="2352843" y="5817418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Lista képernyő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380C795-3770-4040-8975-B3FE2269CA1E}"/>
              </a:ext>
            </a:extLst>
          </p:cNvPr>
          <p:cNvSpPr txBox="1"/>
          <p:nvPr/>
        </p:nvSpPr>
        <p:spPr>
          <a:xfrm>
            <a:off x="8213870" y="5817418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Profil képernyő</a:t>
            </a:r>
          </a:p>
        </p:txBody>
      </p:sp>
    </p:spTree>
    <p:extLst>
      <p:ext uri="{BB962C8B-B14F-4D97-AF65-F5344CB8AC3E}">
        <p14:creationId xmlns:p14="http://schemas.microsoft.com/office/powerpoint/2010/main" val="352237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C2A2BC-23C6-4163-AA7A-E28ED18D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Model-View-ViewModel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43AA056-C2FD-4995-9A76-087C3E37C2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2393" y="1270000"/>
            <a:ext cx="6472857" cy="52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1AE183-AC81-4A76-9D32-12EC625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hu-HU" dirty="0" err="1"/>
              <a:t>Valósidejű</a:t>
            </a:r>
            <a:r>
              <a:rPr lang="hu-HU" dirty="0"/>
              <a:t> frissítések </a:t>
            </a:r>
            <a:r>
              <a:rPr lang="hu-HU" dirty="0" err="1"/>
              <a:t>Firestore-ral</a:t>
            </a: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A47FF2-0FCC-4426-B66C-8A5FBFBA4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31083"/>
            <a:ext cx="666449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itemsCollectionReference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firebaseDb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.collection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lists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document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listId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collection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var 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items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 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MutableLiveData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&lt;List&lt;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ShoppingItem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&gt;&gt; = </a:t>
            </a:r>
            <a:r>
              <a:rPr kumimoji="0" lang="hu-HU" alt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MutableLiveData</a:t>
            </a:r>
            <a:r>
              <a:rPr kumimoji="0" lang="hu-HU" alt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listenToShoppingItems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itemsCollectionReference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orderBy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addSnapshotListener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MetadataChanges.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INCLUDE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@addSnapshotListener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itemList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MutableList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mutableListOf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toObject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item.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doc.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b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itemList.add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itemList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2021-05-18 13-34-49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D601DBFE-9B6D-40C8-A75F-D4CA761FD5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70308" y="645581"/>
            <a:ext cx="2813209" cy="589954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41182139-D16B-4522-855E-220AEB0045BC}"/>
              </a:ext>
            </a:extLst>
          </p:cNvPr>
          <p:cNvSpPr txBox="1"/>
          <p:nvPr/>
        </p:nvSpPr>
        <p:spPr>
          <a:xfrm>
            <a:off x="677334" y="1414456"/>
            <a:ext cx="266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</a:rPr>
              <a:t>ShoppingListViewModel</a:t>
            </a:r>
            <a:r>
              <a:rPr lang="hu-HU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8467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5EED7B-1D7A-41A9-BE33-250E50E2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Material</a:t>
            </a:r>
            <a:r>
              <a:rPr lang="hu-HU" dirty="0"/>
              <a:t> Dialogs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C7CAB55-900D-434A-928B-150614C20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952144"/>
            <a:ext cx="6043062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onShoppingItemLongPressed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"Szerkesztés"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"Törlés"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MaterialDialog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requireContext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BottomSheet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LayoutMode.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WRAP_CONTENT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dialog.show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text =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shoppingItem.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listItems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items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dialog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(index)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showEditDialog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shoppingListViewModel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.deleteItem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shoppingItem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58315F0-C675-47CC-8595-9809B9E390BD}"/>
              </a:ext>
            </a:extLst>
          </p:cNvPr>
          <p:cNvSpPr txBox="1"/>
          <p:nvPr/>
        </p:nvSpPr>
        <p:spPr>
          <a:xfrm>
            <a:off x="677334" y="1414923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accent1"/>
                </a:solidFill>
              </a:rPr>
              <a:t>ListFragment</a:t>
            </a:r>
            <a:r>
              <a:rPr lang="hu-HU" sz="2000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10" name="2021-05-18 14-07-50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21EE5B3D-7E57-46E2-88DE-92175AE8D1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94347" y="468233"/>
            <a:ext cx="2837401" cy="5921533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47F295F-51A4-4FC2-B762-E2DF3E60C1AA}"/>
              </a:ext>
            </a:extLst>
          </p:cNvPr>
          <p:cNvSpPr txBox="1"/>
          <p:nvPr/>
        </p:nvSpPr>
        <p:spPr>
          <a:xfrm>
            <a:off x="677334" y="587906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github.com/afollestad/material-dialogs</a:t>
            </a:r>
          </a:p>
        </p:txBody>
      </p:sp>
    </p:spTree>
    <p:extLst>
      <p:ext uri="{BB962C8B-B14F-4D97-AF65-F5344CB8AC3E}">
        <p14:creationId xmlns:p14="http://schemas.microsoft.com/office/powerpoint/2010/main" val="4323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0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EC06AD-3CE8-4830-B6BE-3792FF04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Téma beállítása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1EB91A-7744-4DAC-9768-EDF5338D9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051988"/>
            <a:ext cx="7528471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onCreatePreferences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Bundle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rootKey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String?)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setPreferencesFromResource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R.xml.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preferences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rootKey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findPreference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ListPreference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theme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entryValues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light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dark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default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entries</a:t>
            </a:r>
            <a:r>
              <a:rPr kumimoji="0" lang="hu-HU" altLang="hu-H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arrayOf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"Világos"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"Sötét"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"Alapértelmezett (Rendszer)"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themePref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setOnPreferenceChangeListener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newValue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light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AppCompatDelegate.setDefaultNightMode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MODE_NIGHT_NO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dark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AppCompatDelegate.setDefaultNightMode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MODE_NIGHT_YES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default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AppCompatDelegate.setDefaultNightMode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</a:t>
            </a:r>
            <a:r>
              <a:rPr kumimoji="0" lang="hu-HU" altLang="hu-H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MODE_NIGHT_FOLLOW_SYSTEM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164FE7E-F1F0-41C0-B285-E5793E7A83F4}"/>
              </a:ext>
            </a:extLst>
          </p:cNvPr>
          <p:cNvSpPr txBox="1"/>
          <p:nvPr/>
        </p:nvSpPr>
        <p:spPr>
          <a:xfrm>
            <a:off x="677334" y="1561068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</a:rPr>
              <a:t>SettingsFragment</a:t>
            </a:r>
            <a:r>
              <a:rPr lang="hu-HU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6" name="2021-05-18 14-18-31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6EB65CEA-C3E4-4E40-8845-21DB4EC10B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57273" y="446541"/>
            <a:ext cx="2871997" cy="59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1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5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9C0593-F82C-456C-A044-C91D00FB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6DC32-AC57-442A-99F7-409BFC6D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Push</a:t>
            </a:r>
            <a:r>
              <a:rPr lang="hu-HU" sz="2400" dirty="0"/>
              <a:t> </a:t>
            </a:r>
            <a:r>
              <a:rPr lang="hu-HU" sz="2400" dirty="0" err="1"/>
              <a:t>Notifications</a:t>
            </a:r>
            <a:r>
              <a:rPr lang="hu-HU" sz="2400" dirty="0"/>
              <a:t> (</a:t>
            </a:r>
            <a:r>
              <a:rPr lang="hu-HU" sz="2400" dirty="0" err="1"/>
              <a:t>Firebase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 </a:t>
            </a:r>
            <a:r>
              <a:rPr lang="hu-HU" sz="2400" dirty="0" err="1"/>
              <a:t>Messaging</a:t>
            </a:r>
            <a:r>
              <a:rPr lang="hu-HU" sz="2400" dirty="0"/>
              <a:t>)</a:t>
            </a:r>
          </a:p>
          <a:p>
            <a:r>
              <a:rPr lang="hu-HU" sz="2400" dirty="0"/>
              <a:t>Különböző szerepek és szabályok definiálása a listákhoz</a:t>
            </a:r>
          </a:p>
          <a:p>
            <a:r>
              <a:rPr lang="hu-HU" sz="2400" dirty="0"/>
              <a:t>Saját backend készítése</a:t>
            </a:r>
          </a:p>
        </p:txBody>
      </p:sp>
    </p:spTree>
    <p:extLst>
      <p:ext uri="{BB962C8B-B14F-4D97-AF65-F5344CB8AC3E}">
        <p14:creationId xmlns:p14="http://schemas.microsoft.com/office/powerpoint/2010/main" val="2139121225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513</Words>
  <Application>Microsoft Office PowerPoint</Application>
  <PresentationFormat>Szélesvásznú</PresentationFormat>
  <Paragraphs>38</Paragraphs>
  <Slides>10</Slides>
  <Notes>0</Notes>
  <HiddenSlides>0</HiddenSlides>
  <MMClips>3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JetBrains Mono</vt:lpstr>
      <vt:lpstr>Trebuchet MS</vt:lpstr>
      <vt:lpstr>Wingdings 3</vt:lpstr>
      <vt:lpstr>Dimenzió</vt:lpstr>
      <vt:lpstr>Online Bevásárló Lista</vt:lpstr>
      <vt:lpstr>Felhasznált technológiák</vt:lpstr>
      <vt:lpstr>PowerPoint-bemutató</vt:lpstr>
      <vt:lpstr>PowerPoint-bemutató</vt:lpstr>
      <vt:lpstr>Model-View-ViewModel</vt:lpstr>
      <vt:lpstr>Valósidejű frissítések Firestore-ral</vt:lpstr>
      <vt:lpstr>Material Dialogs</vt:lpstr>
      <vt:lpstr>Téma beállítása</vt:lpstr>
      <vt:lpstr>Továbbfejlesztési lehetőségek</vt:lpstr>
      <vt:lpstr>Köszönöm a figyelmet! 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Bevásárló Lista</dc:title>
  <dc:creator>Mate2111@sulid.hu</dc:creator>
  <cp:lastModifiedBy>Mate2111@sulid.hu</cp:lastModifiedBy>
  <cp:revision>27</cp:revision>
  <dcterms:created xsi:type="dcterms:W3CDTF">2021-05-16T16:47:01Z</dcterms:created>
  <dcterms:modified xsi:type="dcterms:W3CDTF">2021-05-18T20:30:39Z</dcterms:modified>
</cp:coreProperties>
</file>