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9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9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6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55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7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9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97A5C-6F0E-4A6C-B30E-F2FC1F2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Bevásárló 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43B24D-88BE-4B3C-A267-0B02AF88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Android app </a:t>
            </a:r>
            <a:r>
              <a:rPr lang="hu-HU" dirty="0" err="1"/>
              <a:t>Firebase</a:t>
            </a:r>
            <a:r>
              <a:rPr lang="hu-HU" dirty="0"/>
              <a:t> backenddel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265DB85-85D0-4456-954E-23BAEFB94C3D}"/>
              </a:ext>
            </a:extLst>
          </p:cNvPr>
          <p:cNvSpPr txBox="1"/>
          <p:nvPr/>
        </p:nvSpPr>
        <p:spPr>
          <a:xfrm>
            <a:off x="933253" y="505080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Schütz Máté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GIW5GZ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747167-4EA5-463B-B254-97384E5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3016750"/>
            <a:ext cx="1318963" cy="12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BC86C-FC5F-4323-B7E6-CD8B2FA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68600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figyelmet!</a:t>
            </a:r>
            <a:br>
              <a:rPr lang="hu-HU"/>
            </a:br>
            <a:r>
              <a:rPr lang="hu-HU"/>
              <a:t>Kérdések?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95CB3F-0E9D-4C4B-8008-C230D58C22C4}"/>
              </a:ext>
            </a:extLst>
          </p:cNvPr>
          <p:cNvSpPr txBox="1"/>
          <p:nvPr/>
        </p:nvSpPr>
        <p:spPr>
          <a:xfrm>
            <a:off x="922430" y="599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Schütz Máté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CA0E6A-9BB5-40EA-B172-1F67E91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5866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72BAF82-B278-4653-9BE0-60CF2680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46219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A2093-0DC7-40E1-BFCF-A138EC04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975400" y="4503388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B096D15-638E-4F84-9EC2-B7277F07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0" y="493221"/>
            <a:ext cx="2032970" cy="20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DBC1-4A83-4C75-9907-57C6006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6766"/>
          </a:xfrm>
        </p:spPr>
        <p:txBody>
          <a:bodyPr>
            <a:normAutofit/>
          </a:bodyPr>
          <a:lstStyle/>
          <a:p>
            <a:r>
              <a:rPr lang="hu-HU" sz="4000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F5DB2-0A25-486D-87DA-64A9EF5F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174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Android</a:t>
            </a:r>
          </a:p>
          <a:p>
            <a:r>
              <a:rPr lang="hu-HU" sz="2000" dirty="0" err="1"/>
              <a:t>Kotlin</a:t>
            </a:r>
            <a:endParaRPr lang="hu-HU" sz="2000" dirty="0"/>
          </a:p>
          <a:p>
            <a:r>
              <a:rPr lang="hu-HU" sz="2000" dirty="0" err="1"/>
              <a:t>Firebase</a:t>
            </a:r>
            <a:r>
              <a:rPr lang="hu-HU" sz="2000" dirty="0"/>
              <a:t>:</a:t>
            </a:r>
          </a:p>
          <a:p>
            <a:pPr lvl="1"/>
            <a:r>
              <a:rPr lang="hu-HU" sz="1800" dirty="0" err="1"/>
              <a:t>Authentication</a:t>
            </a:r>
            <a:r>
              <a:rPr lang="hu-HU" sz="1800" dirty="0"/>
              <a:t> – felhasználó kezelés</a:t>
            </a:r>
          </a:p>
          <a:p>
            <a:pPr lvl="1"/>
            <a:r>
              <a:rPr lang="hu-HU" sz="1800" dirty="0" err="1"/>
              <a:t>Firestore</a:t>
            </a:r>
            <a:r>
              <a:rPr lang="hu-HU" sz="1800" dirty="0"/>
              <a:t> – listák, termékek</a:t>
            </a:r>
          </a:p>
          <a:p>
            <a:pPr lvl="1"/>
            <a:r>
              <a:rPr lang="hu-HU" sz="1800" dirty="0"/>
              <a:t>Storage – profilkép</a:t>
            </a:r>
          </a:p>
          <a:p>
            <a:r>
              <a:rPr lang="hu-HU" sz="2000" dirty="0" err="1"/>
              <a:t>Glide</a:t>
            </a:r>
            <a:endParaRPr lang="hu-HU" sz="2000" dirty="0"/>
          </a:p>
          <a:p>
            <a:r>
              <a:rPr lang="hu-HU" sz="2000" dirty="0" err="1"/>
              <a:t>Material</a:t>
            </a:r>
            <a:r>
              <a:rPr lang="hu-HU" sz="2000" dirty="0"/>
              <a:t> Dialogs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185BB-A7D0-46D5-A808-62A4BC55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43" y="3455311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6B085D-6E08-4E11-88D6-4640BFAC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38" y="2354720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FE8AE7-E3E1-43AF-A5F5-DD78488B2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5520398" y="1571395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B1E15CF-5B2F-41B8-A847-181A87399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605" y="659479"/>
            <a:ext cx="2705108" cy="494083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CA21F0-07ED-4405-8626-80C6B6BD18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898" y="659479"/>
            <a:ext cx="2746553" cy="49937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4B83F54-BF03-4AE4-8D2F-7AD7D2606192}"/>
              </a:ext>
            </a:extLst>
          </p:cNvPr>
          <p:cNvSpPr txBox="1"/>
          <p:nvPr/>
        </p:nvSpPr>
        <p:spPr>
          <a:xfrm>
            <a:off x="2269106" y="577122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Üdvözlő képernyő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D9FC61A-7662-459C-8D1D-1ACF669CC270}"/>
              </a:ext>
            </a:extLst>
          </p:cNvPr>
          <p:cNvSpPr txBox="1"/>
          <p:nvPr/>
        </p:nvSpPr>
        <p:spPr>
          <a:xfrm>
            <a:off x="8034775" y="57712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Listáim képernyő</a:t>
            </a:r>
          </a:p>
        </p:txBody>
      </p:sp>
    </p:spTree>
    <p:extLst>
      <p:ext uri="{BB962C8B-B14F-4D97-AF65-F5344CB8AC3E}">
        <p14:creationId xmlns:p14="http://schemas.microsoft.com/office/powerpoint/2010/main" val="29054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elektronika, képernyőkép látható&#10;&#10;Automatikusan generált leírás">
            <a:extLst>
              <a:ext uri="{FF2B5EF4-FFF2-40B4-BE49-F238E27FC236}">
                <a16:creationId xmlns:a16="http://schemas.microsoft.com/office/drawing/2014/main" id="{875EF0CC-DF34-456D-BA42-E342897E2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742" y="621885"/>
            <a:ext cx="2764899" cy="50043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912170B-A362-4E20-987E-3D12C380A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980" y="621885"/>
            <a:ext cx="2764899" cy="49594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EE03-8B1D-4B13-B09E-7B4087E60F45}"/>
              </a:ext>
            </a:extLst>
          </p:cNvPr>
          <p:cNvSpPr txBox="1"/>
          <p:nvPr/>
        </p:nvSpPr>
        <p:spPr>
          <a:xfrm>
            <a:off x="2352843" y="581741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Lista képernyő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380C795-3770-4040-8975-B3FE2269CA1E}"/>
              </a:ext>
            </a:extLst>
          </p:cNvPr>
          <p:cNvSpPr txBox="1"/>
          <p:nvPr/>
        </p:nvSpPr>
        <p:spPr>
          <a:xfrm>
            <a:off x="8213870" y="58174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Profil képernyő</a:t>
            </a:r>
          </a:p>
        </p:txBody>
      </p:sp>
    </p:spTree>
    <p:extLst>
      <p:ext uri="{BB962C8B-B14F-4D97-AF65-F5344CB8AC3E}">
        <p14:creationId xmlns:p14="http://schemas.microsoft.com/office/powerpoint/2010/main" val="35223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2A2BC-23C6-4163-AA7A-E28ED18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Model-View-ViewModel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3AA056-C2FD-4995-9A76-087C3E37C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393" y="1270000"/>
            <a:ext cx="6472857" cy="52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AE183-AC81-4A76-9D32-12EC625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hu-HU" dirty="0" err="1"/>
              <a:t>Valósidejű</a:t>
            </a:r>
            <a:r>
              <a:rPr lang="hu-HU" dirty="0"/>
              <a:t> frissítések </a:t>
            </a:r>
            <a:r>
              <a:rPr lang="hu-HU" dirty="0" err="1"/>
              <a:t>Firestore-ral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A47FF2-0FCC-4426-B66C-8A5FBFBA4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31083"/>
            <a:ext cx="666449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firebaseDb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lists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document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items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&lt;List&lt;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ShoppingItem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&gt;&gt; =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listenToShoppingItems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orderBy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addSnapshotListener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MetadataChanges.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INCLUDE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@addSnapshotListener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toObject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doc.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b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itemList.add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2021-05-18 13-34-49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D601DBFE-9B6D-40C8-A75F-D4CA761FD5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70308" y="645581"/>
            <a:ext cx="2813209" cy="589954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1182139-D16B-4522-855E-220AEB0045BC}"/>
              </a:ext>
            </a:extLst>
          </p:cNvPr>
          <p:cNvSpPr txBox="1"/>
          <p:nvPr/>
        </p:nvSpPr>
        <p:spPr>
          <a:xfrm>
            <a:off x="677334" y="1414456"/>
            <a:ext cx="266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ShoppingListViewModel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46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5EED7B-1D7A-41A9-BE33-250E50E2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Material</a:t>
            </a:r>
            <a:r>
              <a:rPr lang="hu-HU" dirty="0"/>
              <a:t> Dialogs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7CAB55-900D-434A-928B-150614C2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952144"/>
            <a:ext cx="6043062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onShoppingItemLongPressed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"Szerkesztés"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"Törlés"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MaterialDialog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BottomSheet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LayoutMode.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WRAP_CONTENT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dialog.show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text 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(index)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showEditDialog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shoppingListViewModel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58315F0-C675-47CC-8595-9809B9E390BD}"/>
              </a:ext>
            </a:extLst>
          </p:cNvPr>
          <p:cNvSpPr txBox="1"/>
          <p:nvPr/>
        </p:nvSpPr>
        <p:spPr>
          <a:xfrm>
            <a:off x="677334" y="141492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accent1"/>
                </a:solidFill>
              </a:rPr>
              <a:t>ListFragment</a:t>
            </a:r>
            <a:r>
              <a:rPr lang="hu-HU" sz="20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10" name="2021-05-18 14-07-50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21EE5B3D-7E57-46E2-88DE-92175AE8D1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4347" y="468233"/>
            <a:ext cx="2837401" cy="592153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7F295F-51A4-4FC2-B762-E2DF3E60C1AA}"/>
              </a:ext>
            </a:extLst>
          </p:cNvPr>
          <p:cNvSpPr txBox="1"/>
          <p:nvPr/>
        </p:nvSpPr>
        <p:spPr>
          <a:xfrm>
            <a:off x="677334" y="58790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github.com/afollestad/material-dialogs</a:t>
            </a:r>
          </a:p>
        </p:txBody>
      </p:sp>
    </p:spTree>
    <p:extLst>
      <p:ext uri="{BB962C8B-B14F-4D97-AF65-F5344CB8AC3E}">
        <p14:creationId xmlns:p14="http://schemas.microsoft.com/office/powerpoint/2010/main" val="4323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C06AD-3CE8-4830-B6BE-3792FF04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beállítása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EB91A-7744-4DAC-9768-EDF5338D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51988"/>
            <a:ext cx="752847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String?)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setPreferencesFromResource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R.xml.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entryValues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entries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"Világos"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"Sötét"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"Alapértelmezett (Rendszer)"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setOnPreferenceChangeListener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MODE_NIGHT_NO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MODE_NIGHT_YES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MODE_NIGHT_FOLLOW_SYSTEM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164FE7E-F1F0-41C0-B285-E5793E7A83F4}"/>
              </a:ext>
            </a:extLst>
          </p:cNvPr>
          <p:cNvSpPr txBox="1"/>
          <p:nvPr/>
        </p:nvSpPr>
        <p:spPr>
          <a:xfrm>
            <a:off x="677334" y="15610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SettingsFragment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6" name="2021-05-18 14-18-31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6EB65CEA-C3E4-4E40-8845-21DB4EC10B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57273" y="446541"/>
            <a:ext cx="2871997" cy="5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C0593-F82C-456C-A044-C91D00F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6DC32-AC57-442A-99F7-409BFC6D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Push</a:t>
            </a:r>
            <a:r>
              <a:rPr lang="hu-HU" sz="2400" dirty="0"/>
              <a:t> </a:t>
            </a:r>
            <a:r>
              <a:rPr lang="hu-HU" sz="2400" dirty="0" err="1"/>
              <a:t>Notifications</a:t>
            </a:r>
            <a:r>
              <a:rPr lang="hu-HU" sz="2400" dirty="0"/>
              <a:t> (</a:t>
            </a:r>
            <a:r>
              <a:rPr lang="hu-HU" sz="2400" dirty="0" err="1"/>
              <a:t>Firebase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 </a:t>
            </a:r>
            <a:r>
              <a:rPr lang="hu-HU" sz="2400" dirty="0" err="1"/>
              <a:t>Messaging</a:t>
            </a:r>
            <a:r>
              <a:rPr lang="hu-HU" sz="2400" dirty="0"/>
              <a:t>)</a:t>
            </a:r>
          </a:p>
          <a:p>
            <a:r>
              <a:rPr lang="hu-HU" sz="2400" dirty="0"/>
              <a:t>Különböző szerepek és szabályok definiálása a listákhoz</a:t>
            </a:r>
          </a:p>
          <a:p>
            <a:r>
              <a:rPr lang="hu-HU" sz="2400" dirty="0"/>
              <a:t>Saját backend készítése</a:t>
            </a:r>
          </a:p>
        </p:txBody>
      </p:sp>
    </p:spTree>
    <p:extLst>
      <p:ext uri="{BB962C8B-B14F-4D97-AF65-F5344CB8AC3E}">
        <p14:creationId xmlns:p14="http://schemas.microsoft.com/office/powerpoint/2010/main" val="213912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509</Words>
  <Application>Microsoft Office PowerPoint</Application>
  <PresentationFormat>Szélesvásznú</PresentationFormat>
  <Paragraphs>37</Paragraphs>
  <Slides>10</Slides>
  <Notes>0</Notes>
  <HiddenSlides>0</HiddenSlides>
  <MMClips>3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JetBrains Mono</vt:lpstr>
      <vt:lpstr>Trebuchet MS</vt:lpstr>
      <vt:lpstr>Wingdings 3</vt:lpstr>
      <vt:lpstr>Dimenzió</vt:lpstr>
      <vt:lpstr>Online Bevásárló Lista</vt:lpstr>
      <vt:lpstr>Felhasznált technológiák</vt:lpstr>
      <vt:lpstr>PowerPoint-bemutató</vt:lpstr>
      <vt:lpstr>PowerPoint-bemutató</vt:lpstr>
      <vt:lpstr>Model-View-ViewModel</vt:lpstr>
      <vt:lpstr>Valósidejű frissítések Firestore-ral</vt:lpstr>
      <vt:lpstr>Material Dialogs</vt:lpstr>
      <vt:lpstr>Téma beállítása</vt:lpstr>
      <vt:lpstr>Továbbfejlesztési lehetőségek</vt:lpstr>
      <vt:lpstr>Köszönöm a figyelmet! 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Bevásárló Lista</dc:title>
  <dc:creator>Mate2111@sulid.hu</dc:creator>
  <cp:lastModifiedBy>Mate2111@sulid.hu</cp:lastModifiedBy>
  <cp:revision>26</cp:revision>
  <dcterms:created xsi:type="dcterms:W3CDTF">2021-05-16T16:47:01Z</dcterms:created>
  <dcterms:modified xsi:type="dcterms:W3CDTF">2021-05-18T20:27:25Z</dcterms:modified>
</cp:coreProperties>
</file>