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82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71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9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96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86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55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97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6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2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7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2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97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5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92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06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2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97A5C-6F0E-4A6C-B30E-F2FC1F2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Online Bevásárló Lista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43B24D-88BE-4B3C-A267-0B02AF88A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Androidos alkalmazás </a:t>
            </a:r>
            <a:r>
              <a:rPr lang="hu-HU" dirty="0" err="1"/>
              <a:t>Firebase</a:t>
            </a:r>
            <a:r>
              <a:rPr lang="hu-HU" dirty="0"/>
              <a:t> backenddel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265DB85-85D0-4456-954E-23BAEFB94C3D}"/>
              </a:ext>
            </a:extLst>
          </p:cNvPr>
          <p:cNvSpPr txBox="1"/>
          <p:nvPr/>
        </p:nvSpPr>
        <p:spPr>
          <a:xfrm>
            <a:off x="933253" y="505080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Schütz Máté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GIW5GZ</a:t>
            </a:r>
          </a:p>
        </p:txBody>
      </p:sp>
    </p:spTree>
    <p:extLst>
      <p:ext uri="{BB962C8B-B14F-4D97-AF65-F5344CB8AC3E}">
        <p14:creationId xmlns:p14="http://schemas.microsoft.com/office/powerpoint/2010/main" val="119324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1DBC1-4A83-4C75-9907-57C60061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9F5DB2-0A25-486D-87DA-64A9EF5F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Android</a:t>
            </a:r>
          </a:p>
          <a:p>
            <a:r>
              <a:rPr lang="hu-HU" dirty="0" err="1"/>
              <a:t>Kotlin</a:t>
            </a:r>
            <a:endParaRPr lang="hu-HU" dirty="0"/>
          </a:p>
          <a:p>
            <a:r>
              <a:rPr lang="hu-HU" dirty="0" err="1"/>
              <a:t>Firebase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Authentication</a:t>
            </a:r>
            <a:r>
              <a:rPr lang="hu-HU" dirty="0"/>
              <a:t> – felhasználó kezelés</a:t>
            </a:r>
          </a:p>
          <a:p>
            <a:pPr lvl="1"/>
            <a:r>
              <a:rPr lang="hu-HU" dirty="0" err="1"/>
              <a:t>Firestore</a:t>
            </a:r>
            <a:r>
              <a:rPr lang="hu-HU" dirty="0"/>
              <a:t> – listák, termékek</a:t>
            </a:r>
          </a:p>
          <a:p>
            <a:pPr lvl="1"/>
            <a:r>
              <a:rPr lang="hu-HU" dirty="0"/>
              <a:t>Storage – profilkép</a:t>
            </a:r>
          </a:p>
          <a:p>
            <a:r>
              <a:rPr lang="hu-HU" dirty="0" err="1"/>
              <a:t>Glide</a:t>
            </a:r>
            <a:endParaRPr lang="hu-HU" dirty="0"/>
          </a:p>
          <a:p>
            <a:r>
              <a:rPr lang="hu-HU" dirty="0" err="1"/>
              <a:t>MaterialDialogs</a:t>
            </a: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B185BB-A7D0-46D5-A808-62A4BC55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126" y="3324979"/>
            <a:ext cx="3103984" cy="15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6B085D-6E08-4E11-88D6-4640BFAC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84" y="2203670"/>
            <a:ext cx="2193589" cy="12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FE8AE7-E3E1-43AF-A5F5-DD78488B2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0007" r="2992" b="35139"/>
          <a:stretch/>
        </p:blipFill>
        <p:spPr bwMode="auto">
          <a:xfrm>
            <a:off x="5451080" y="1793179"/>
            <a:ext cx="2764075" cy="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95C64A-60F8-47B6-8968-CF66132EB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18" y="4722920"/>
            <a:ext cx="1665255" cy="16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B1E15CF-5B2F-41B8-A847-181A873996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6605" y="659479"/>
            <a:ext cx="2705108" cy="494083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37CA21F0-07ED-4405-8626-80C6B6BD18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30898" y="659479"/>
            <a:ext cx="2746553" cy="499373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4B83F54-BF03-4AE4-8D2F-7AD7D2606192}"/>
              </a:ext>
            </a:extLst>
          </p:cNvPr>
          <p:cNvSpPr txBox="1"/>
          <p:nvPr/>
        </p:nvSpPr>
        <p:spPr>
          <a:xfrm>
            <a:off x="2269106" y="577122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Üdvözlő képernyő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D9FC61A-7662-459C-8D1D-1ACF669CC270}"/>
              </a:ext>
            </a:extLst>
          </p:cNvPr>
          <p:cNvSpPr txBox="1"/>
          <p:nvPr/>
        </p:nvSpPr>
        <p:spPr>
          <a:xfrm>
            <a:off x="8034775" y="577122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Listáim képernyő</a:t>
            </a:r>
          </a:p>
        </p:txBody>
      </p:sp>
    </p:spTree>
    <p:extLst>
      <p:ext uri="{BB962C8B-B14F-4D97-AF65-F5344CB8AC3E}">
        <p14:creationId xmlns:p14="http://schemas.microsoft.com/office/powerpoint/2010/main" val="290540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elektronika, képernyőkép látható&#10;&#10;Automatikusan generált leírás">
            <a:extLst>
              <a:ext uri="{FF2B5EF4-FFF2-40B4-BE49-F238E27FC236}">
                <a16:creationId xmlns:a16="http://schemas.microsoft.com/office/drawing/2014/main" id="{875EF0CC-DF34-456D-BA42-E342897E25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7742" y="621885"/>
            <a:ext cx="2764899" cy="500434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7912170B-A362-4E20-987E-3D12C380AA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4980" y="621885"/>
            <a:ext cx="2764899" cy="495946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BCEE03-8B1D-4B13-B09E-7B4087E60F45}"/>
              </a:ext>
            </a:extLst>
          </p:cNvPr>
          <p:cNvSpPr txBox="1"/>
          <p:nvPr/>
        </p:nvSpPr>
        <p:spPr>
          <a:xfrm>
            <a:off x="2352843" y="5817418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Lista képernyő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380C795-3770-4040-8975-B3FE2269CA1E}"/>
              </a:ext>
            </a:extLst>
          </p:cNvPr>
          <p:cNvSpPr txBox="1"/>
          <p:nvPr/>
        </p:nvSpPr>
        <p:spPr>
          <a:xfrm>
            <a:off x="8213870" y="5817418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Profil képernyő</a:t>
            </a:r>
          </a:p>
        </p:txBody>
      </p:sp>
    </p:spTree>
    <p:extLst>
      <p:ext uri="{BB962C8B-B14F-4D97-AF65-F5344CB8AC3E}">
        <p14:creationId xmlns:p14="http://schemas.microsoft.com/office/powerpoint/2010/main" val="352237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2A2BC-23C6-4163-AA7A-E28ED18D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Model-View-ViewModel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43AA056-C2FD-4995-9A76-087C3E37C2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393" y="1270000"/>
            <a:ext cx="6472857" cy="52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AE183-AC81-4A76-9D32-12EC6257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funkció részletes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44AEB1-C688-4C50-B7F9-573A3B0D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67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C0593-F82C-456C-A044-C91D00FB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6DC32-AC57-442A-99F7-409BFC6D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Notifications</a:t>
            </a:r>
            <a:r>
              <a:rPr lang="hu-HU" dirty="0"/>
              <a:t> (</a:t>
            </a:r>
            <a:r>
              <a:rPr lang="hu-HU" dirty="0" err="1"/>
              <a:t>Firebase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Messaging</a:t>
            </a:r>
            <a:r>
              <a:rPr lang="hu-HU" dirty="0"/>
              <a:t>)</a:t>
            </a:r>
          </a:p>
          <a:p>
            <a:r>
              <a:rPr lang="hu-HU" dirty="0"/>
              <a:t>Különböző szerepek és szabályok definiálása a listákhoz</a:t>
            </a:r>
          </a:p>
          <a:p>
            <a:r>
              <a:rPr lang="hu-HU" dirty="0"/>
              <a:t>Saját backend készítése</a:t>
            </a:r>
          </a:p>
        </p:txBody>
      </p:sp>
    </p:spTree>
    <p:extLst>
      <p:ext uri="{BB962C8B-B14F-4D97-AF65-F5344CB8AC3E}">
        <p14:creationId xmlns:p14="http://schemas.microsoft.com/office/powerpoint/2010/main" val="213912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4BC86C-FC5F-4323-B7E6-CD8B2FAA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30" y="2768600"/>
            <a:ext cx="8596668" cy="1320800"/>
          </a:xfrm>
        </p:spPr>
        <p:txBody>
          <a:bodyPr/>
          <a:lstStyle/>
          <a:p>
            <a:pPr algn="ctr"/>
            <a:r>
              <a:rPr lang="hu-HU"/>
              <a:t>Köszönöm a figyelmet!</a:t>
            </a:r>
            <a:br>
              <a:rPr lang="hu-HU"/>
            </a:br>
            <a:r>
              <a:rPr lang="hu-HU"/>
              <a:t>Kérdések?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595CB3F-0E9D-4C4B-8008-C230D58C22C4}"/>
              </a:ext>
            </a:extLst>
          </p:cNvPr>
          <p:cNvSpPr txBox="1"/>
          <p:nvPr/>
        </p:nvSpPr>
        <p:spPr>
          <a:xfrm>
            <a:off x="922430" y="599544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accent1">
                    <a:lumMod val="75000"/>
                  </a:schemeClr>
                </a:solidFill>
              </a:rPr>
              <a:t>Schütz Máté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CA0E6A-9BB5-40EA-B172-1F67E915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5866"/>
            <a:ext cx="3103984" cy="15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72BAF82-B278-4653-9BE0-60CF2680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46219"/>
            <a:ext cx="2193589" cy="12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A2093-0DC7-40E1-BFCF-A138EC04B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0007" r="2992" b="35139"/>
          <a:stretch/>
        </p:blipFill>
        <p:spPr bwMode="auto">
          <a:xfrm>
            <a:off x="975400" y="4503388"/>
            <a:ext cx="2764075" cy="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B096D15-638E-4F84-9EC2-B7277F077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0" y="493221"/>
            <a:ext cx="2032970" cy="20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8300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71</Words>
  <Application>Microsoft Office PowerPoint</Application>
  <PresentationFormat>Szélesvásznú</PresentationFormat>
  <Paragraphs>25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Dimenzió</vt:lpstr>
      <vt:lpstr>Online Bevásárló Lista</vt:lpstr>
      <vt:lpstr>Felhasznált technológiák</vt:lpstr>
      <vt:lpstr>PowerPoint-bemutató</vt:lpstr>
      <vt:lpstr>PowerPoint-bemutató</vt:lpstr>
      <vt:lpstr>Model-View-ViewModel</vt:lpstr>
      <vt:lpstr>Egy funkció részletes bemutatása</vt:lpstr>
      <vt:lpstr>Továbbfejlesztési lehetőségek</vt:lpstr>
      <vt:lpstr>Köszönöm a figyelmet! 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Bevásárló Lista</dc:title>
  <dc:creator>Mate2111@sulid.hu</dc:creator>
  <cp:lastModifiedBy>Mate2111@sulid.hu</cp:lastModifiedBy>
  <cp:revision>10</cp:revision>
  <dcterms:created xsi:type="dcterms:W3CDTF">2021-05-16T16:47:01Z</dcterms:created>
  <dcterms:modified xsi:type="dcterms:W3CDTF">2021-05-18T09:05:13Z</dcterms:modified>
</cp:coreProperties>
</file>