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8:31.3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775 547 24575,'-62'-1'0,"-92"-13"0,119 8 0,1-1 0,0-2 0,0-1 0,-38-17 0,41 6 0,26 16 0,-1 1 0,0 0 0,0 0 0,-10-4 0,15 8 0,-1-1 0,1 1 0,-1-1 0,1 1 0,-1 0 0,1-1 0,-1 1 0,1 0 0,-1 0 0,1 0 0,-1 0 0,1 1 0,-1-1 0,1 0 0,-1 0 0,1 1 0,-1-1 0,1 1 0,-1 0 0,1-1 0,-1 1 0,1 0 0,0 0 0,-2 2 0,-12 11 0,13-11 0,0-1 0,0 1 0,0-1 0,0 0 0,-1 0 0,1 0 0,-1 0 0,1 0 0,-1 0 0,0-1 0,-5 3 0,8-4 0,-1 0 0,1 0 0,0 0 0,-1 0 0,1 0 0,0 0 0,-1 0 0,1 0 0,0 0 0,-1 0 0,1 0 0,0 0 0,0 0 0,-1 0 0,1 0 0,0-1 0,-1 1 0,1 0 0,0 0 0,0 0 0,-1 0 0,1-1 0,0 1 0,0 0 0,0 0 0,-1-1 0,1 1 0,0 0 0,0 0 0,0-1 0,-1 1 0,1 0 0,0-1 0,0 1 0,0 0 0,0 0 0,0-1 0,0 1 0,0-19 0,10-20 0,20-36 0,69-128 0,-66 141 0,-30 57 0,0 0 0,-1 0 0,2 0 0,-1 1 0,0-1 0,1 1 0,0 0 0,0 0 0,0 0 0,0 1 0,1-1 0,0 1 0,-1 0 0,1 0 0,6-2 0,-6 4 0,-1 0 0,0 0 0,1 0 0,-1 1 0,0-1 0,1 1 0,-1 0 0,1 1 0,-1-1 0,0 1 0,1 0 0,-1 0 0,0 0 0,0 0 0,0 1 0,0 0 0,0 0 0,0 0 0,6 4 0,-1 0 0,-1 0 0,0 1 0,-1 0 0,1 0 0,-1 1 0,-1 0 0,1 0 0,-1 0 0,-1 1 0,8 14 0,-10-16 0,0 0 0,0 0 0,-1 0 0,0 1 0,0-1 0,-1 0 0,0 1 0,0-1 0,-1 1 0,0-1 0,0 1 0,-1-1 0,0 0 0,0 1 0,-3 9 0,1-11 0,1-1 0,-1 0 0,0 1 0,0-1 0,-1 0 0,1 0 0,-1-1 0,0 1 0,0-1 0,-1 0 0,-8 7 0,-7 2 0,-36 19 0,23-14 0,15-8 0,0-1 0,0-1 0,-1-1 0,0-1 0,0 0 0,-1-2 0,0 0 0,1-1 0,-1-1 0,0 0 0,-29-3 0,37 1 0,-37-3 0,47 3 0,0-1 0,0 1 0,0 0 0,0-1 0,0 0 0,0 1 0,0-1 0,0 0 0,0 0 0,0 0 0,1 0 0,-1-1 0,0 1 0,1 0 0,-1-1 0,1 1 0,-1-1 0,-1-3 0,3 5 0,-1 0 0,1 0 0,0-1 0,0 1 0,0 0 0,0 0 0,0-1 0,0 1 0,0 0 0,0 0 0,-1-1 0,1 1 0,0 0 0,0 0 0,0-1 0,0 1 0,0 0 0,0 0 0,0-1 0,1 1 0,-1 0 0,0-1 0,0 1 0,0 0 0,0 0 0,0-1 0,0 1 0,0 0 0,1 0 0,-1 0 0,0-1 0,0 1 0,0 0 0,0 0 0,1 0 0,-1-1 0,0 1 0,1 0 0,12-3 0,18 7 0,19 8 0,0 3 0,-1 2 0,58 29 0,-39-17 0,-61-26 0,-1-1 0,1 1 0,-1 1 0,0-1 0,0 1 0,0 0 0,0 1 0,-1-1 0,8 9 0,-12-10 0,1-1 0,0 1 0,-1 0 0,1 0 0,-1 0 0,0 0 0,0 0 0,0 0 0,0 0 0,-1 0 0,0 1 0,1-1 0,-1 0 0,0 0 0,0 1 0,-1-1 0,1 0 0,-1 0 0,1 0 0,-1 1 0,0-1 0,-3 5 0,2-2 0,-1 0 0,-1-1 0,1 1 0,-1-1 0,0 0 0,0 0 0,0-1 0,-1 1 0,1-1 0,-1 0 0,-6 4 0,-11 7 0,-32 15 0,31-17 0,2-2 0,0-1 0,0-1 0,-1-1 0,0-1 0,-1-1 0,1-1 0,-1 0 0,0-2 0,-45 1 0,66-5 0,-1 1 0,1-1 0,0 0 0,-1 1 0,1-1 0,0 0 0,-1 0 0,1-1 0,0 1 0,0 0 0,0-1 0,0 1 0,0-1 0,1 0 0,-1 1 0,0-1 0,1 0 0,-1 0 0,1 0 0,0 0 0,-1-1 0,1 1 0,0 0 0,1 0 0,-1-1 0,0 1 0,0-1 0,1 1 0,-1-5 0,0 0 0,0 1 0,1-1 0,0 1 0,0-1 0,0 0 0,1 1 0,0-1 0,0 1 0,1-1 0,2-7 0,-2 11 0,-1 1 0,0 0 0,1 0 0,0-1 0,-1 1 0,1 0 0,0 1 0,0-1 0,0 0 0,1 0 0,-1 1 0,0 0 0,0-1 0,1 1 0,-1 0 0,1 0 0,-1 0 0,1 0 0,0 1 0,-1-1 0,5 0 0,7 0 0,1 0 0,26 2 0,-21 0 0,-13-1 0,121 8 0,-113-7 0,-1 2 0,-1 0 0,1 0 0,0 2 0,-1-1 0,0 2 0,14 7 0,-25-12 0,1 1 0,-1 0 0,1 0 0,-1 0 0,0 0 0,1 0 0,-1 0 0,0 1 0,-1-1 0,1 1 0,0-1 0,-1 1 0,1 0 0,-1 0 0,0-1 0,0 1 0,0 0 0,0 0 0,0 0 0,-1 0 0,1 0 0,-1 1 0,0-1 0,0 0 0,0 0 0,-1 0 0,1 0 0,-1 0 0,1 0 0,-1 0 0,0 0 0,0 0 0,0 0 0,-1 0 0,-2 4 0,1-1 0,0-1 0,-1 1 0,1-1 0,-1 0 0,0-1 0,0 1 0,-1-1 0,1 1 0,-1-1 0,0-1 0,0 1 0,-1-1 0,1 0 0,0 0 0,-1 0 0,0-1 0,-7 3 0,2-6 0,13-5 0,18-7 0,-15 12 0,1 0 0,-1 1 0,1 0 0,0 0 0,-1 0 0,1 1 0,-1-1 0,1 1 0,-1 1 0,0-1 0,1 1 0,8 4 0,4 3 0,0 1 0,20 16 0,17 8 0,-54-33 0,0 0 0,0 0 0,0-1 0,0 1 0,0 0 0,1-1 0,-1 1 0,0-1 0,1 0 0,-1 1 0,0-1 0,1 0 0,-1 0 0,0 0 0,1 0 0,-1 0 0,1 0 0,-1 0 0,0 0 0,1 0 0,-1-1 0,0 1 0,1-1 0,-1 1 0,0-1 0,0 1 0,0-1 0,1 0 0,-1 1 0,0-1 0,0 0 0,0 0 0,0 0 0,0 0 0,0 0 0,0 0 0,-1 0 0,1 0 0,0 0 0,-1-1 0,1 1 0,0 0 0,-1 0 0,1-1 0,-1 1 0,0 0 0,0-1 0,1 1 0,-1-3 0,2-10 0,-1 0 0,0 0 0,-1 0 0,-1-14 0,0 13 0,1 7 0,0-1 0,-1 1 0,0-1 0,0 1 0,-1-1 0,-3-10 0,4 17 0,0 1 0,0-1 0,0 0 0,0 0 0,0 1 0,0-1 0,-1 1 0,1-1 0,0 1 0,-1 0 0,1 0 0,-1-1 0,0 1 0,1 0 0,-1 0 0,0 1 0,1-1 0,-1 0 0,0 0 0,0 1 0,0-1 0,0 1 0,0 0 0,0-1 0,0 1 0,0 0 0,1 0 0,-1 0 0,0 1 0,0-1 0,0 0 0,0 1 0,0-1 0,-2 2 0,-7 2 0,0 1 0,0 0 0,1 1 0,0 0 0,0 1 0,0 0 0,1 1 0,0 0 0,0 0 0,-7 10 0,-21 17 0,-23 21 0,27-25 0,-69 50 0,100-79 0,0 0 0,0-1 0,-1 1 0,1-1 0,-1 0 0,1 0 0,-1 0 0,0 0 0,1 0 0,-1 0 0,0-1 0,0 1 0,1-1 0,-1 0 0,0 0 0,0 0 0,0 0 0,1 0 0,-1-1 0,0 1 0,0-1 0,1 0 0,-1 0 0,0 0 0,1 0 0,-1 0 0,1 0 0,-1-1 0,1 0 0,0 1 0,0-1 0,-1 0 0,-1-2 0,-5-7 0,1 0 0,-1 0 0,2-1 0,0 0 0,-8-19 0,-2-1 0,-18-24 0,18 30 0,-19-40 0,32 57 0,1 0 0,0-1 0,1 1 0,0-1 0,1 0 0,0 1 0,0-1 0,1 0 0,0 0 0,1 0 0,0 1 0,0-1 0,4-13 0,-3 21 0,0-1 0,-1 1 0,1 0 0,0-1 0,0 1 0,0 0 0,1 0 0,-1 1 0,0-1 0,1 0 0,-1 1 0,1-1 0,0 1 0,-1 0 0,1 0 0,0 0 0,0 0 0,0 0 0,0 1 0,0-1 0,0 1 0,4 0 0,8-1 0,0 1 0,0 1 0,15 2 0,-24-2 0,1 1 0,-1-1 0,1 1 0,-1 1 0,0-1 0,0 1 0,8 5 0,-12-7 0,0 0 0,0 0 0,0 0 0,0 1 0,-1-1 0,1 1 0,0-1 0,-1 1 0,1 0 0,-1 0 0,1-1 0,-1 1 0,0 0 0,0 0 0,1 0 0,-2 1 0,1-1 0,0 0 0,0 0 0,-1 0 0,1 1 0,-1-1 0,0 0 0,1 3 0,-2-4 0,1 1 0,-1-1 0,1 0 0,-1 1 0,0-1 0,1 0 0,-1 0 0,0 0 0,0 0 0,0 1 0,0-1 0,0-1 0,0 1 0,0 0 0,0 0 0,0 0 0,-1 0 0,1-1 0,0 1 0,0-1 0,-1 1 0,1-1 0,0 1 0,-3 0 0,-42 6 0,26-5 0,-118 15 0,304-18-1365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9:17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1079 706 24575,'-23'-86'0,"-65"-156"0,66 197 0,-1 0 0,-2 2 0,-1 0 0,-60-70 0,77 103 0,0 1 0,-1-1 0,0 2 0,-1 0 0,1 0 0,-20-10 0,24 15 0,1 0 0,0 1 0,-1 0 0,0 0 0,1 0 0,-1 1 0,0 0 0,0 0 0,0 1 0,1-1 0,-1 1 0,0 1 0,0-1 0,0 1 0,0 0 0,0 0 0,-5 2 0,8-1 0,0-1 0,0 1 0,0-1 0,0 1 0,1 0 0,-1 0 0,1 0 0,0 1 0,-1-1 0,1 0 0,0 1 0,0-1 0,0 1 0,1 0 0,-1 0 0,1 0 0,-1 0 0,1 0 0,0 0 0,0 0 0,1 0 0,-1 0 0,0 1 0,1-1 0,0 0 0,0 0 0,0 7 0,2 8 0,0 0 0,1 0 0,9 30 0,-10-39 0,19 61 0,3-1 0,4 0 0,2-2 0,4-1 0,2-2 0,3-2 0,2-1 0,69 77 0,-97-124 0,0 0 0,1 0 0,0-2 0,1 0 0,25 17 0,-33-25 0,0-1 0,1 1 0,-1-1 0,1-1 0,-1 1 0,1-1 0,0-1 0,0 1 0,0-1 0,0-1 0,0 1 0,0-1 0,0-1 0,0 1 0,14-4 0,-16 2 0,-1 1 0,1-1 0,-1 1 0,1-2 0,-1 1 0,0-1 0,0 1 0,0-1 0,0-1 0,0 1 0,7-8 0,-9 7 0,0 0 0,0 0 0,0-1 0,-1 1 0,0-1 0,0 1 0,0-1 0,0 0 0,-1 0 0,0 0 0,0 0 0,0 0 0,-1 0 0,0-5 0,-1-226 0,-2 84 0,1 165 0,-1-1 0,-1 0 0,-9 22 0,-6 18 0,10-28 0,-1 0 0,0-1 0,-2 0 0,-1-1 0,-22 30 0,8-16 0,-2-1 0,-42 38 0,31-36 0,-2-2 0,-1-2 0,-94 55 0,108-73 0,0-1 0,-1-1 0,0-2 0,-1-1 0,0-2 0,-1 0 0,0-3 0,-34 3 0,62-8 0,-41 3 0,0-2 0,-89-9 0,123 6 0,0 0 0,-1 0 0,1-1 0,0 0 0,0-1 0,1-1 0,-1 1 0,1-2 0,0 1 0,0-1 0,1-1 0,-1 0 0,2 0 0,-1-1 0,1 0 0,0 0 0,-8-13 0,13 16 0,0 0 0,0 0 0,1-1 0,0 1 0,0-1 0,0 1 0,1-1 0,0 0 0,0 0 0,0 0 0,1 0 0,0 1 0,1-9 0,-1 11 0,0 0 0,1 0 0,-1 0 0,1 0 0,0 0 0,0 0 0,0 0 0,0 1 0,0-1 0,1 0 0,0 1 0,-1-1 0,1 1 0,0 0 0,0-1 0,0 1 0,0 0 0,0 0 0,1 0 0,-1 1 0,1-1 0,-1 0 0,1 1 0,-1 0 0,1 0 0,0-1 0,4 0 0,332-66 0,-250 56 0,169-1 0,-224 15 0,-24-1 0,1 0 0,-1-1 0,0 0 0,0 0 0,0-1 0,1 0 0,12-4 0,-21 4 0,-1 1 0,0-1 0,1 1 0,-1-1 0,0 0 0,0 0 0,0 1 0,0-1 0,1 0 0,-1 0 0,0 0 0,-1 0 0,1 0 0,0 0 0,0-1 0,0 1 0,-1 0 0,1 0 0,0-1 0,-1 1 0,1 0 0,-1-1 0,1 0 0,-1-1 0,0 0 0,0 0 0,0 0 0,-1 0 0,1 0 0,-1 0 0,1 1 0,-1-1 0,0 0 0,-2-4 0,-2-4 0,-1 1 0,-1 0 0,1 0 0,-12-12 0,-22-19 0,-3 2 0,0 2 0,-75-47 0,116 82 0,-37-27 0,19 14 0,1 1 0,-2 1 0,-40-20 0,60 32 0,-1 0 0,1 1 0,-1-1 0,0 1 0,1-1 0,-1 1 0,0-1 0,0 1 0,1 0 0,-1 0 0,0 0 0,1 0 0,-1 0 0,0 0 0,0 1 0,1-1 0,-1 0 0,0 1 0,1 0 0,-1-1 0,1 1 0,-1 0 0,-1 1 0,1 0 0,0 0 0,0 0 0,1 0 0,-1 0 0,1 0 0,0 0 0,0 0 0,-1 1 0,1-1 0,1 1 0,-1-1 0,0 1 0,0 4 0,-1 8 0,1-1 0,1 1 0,0 0 0,3 19 0,2-7 0,2 0 0,0-1 0,15 36 0,-6-18 0,-16-43 0,4 13 0,2 1 0,-1-1 0,2 0 0,14 25 0,-18-35 0,0-1 0,0 1 0,1-1 0,-1 1 0,1-1 0,0 0 0,0 0 0,0 0 0,0-1 0,1 0 0,-1 0 0,1 0 0,-1 0 0,1 0 0,0-1 0,-1 0 0,1 0 0,0 0 0,6-1 0,128 20-1365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E1FA-1113-F934-053E-912EAA49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7" y="672379"/>
            <a:ext cx="9144000" cy="1026822"/>
          </a:xfrm>
        </p:spPr>
        <p:txBody>
          <a:bodyPr/>
          <a:lstStyle/>
          <a:p>
            <a:r>
              <a:rPr lang="en-US" dirty="0"/>
              <a:t>Work-case</a:t>
            </a:r>
            <a:r>
              <a:rPr lang="uk-UA" dirty="0">
                <a:solidFill>
                  <a:schemeClr val="accent1"/>
                </a:solidFill>
              </a:rPr>
              <a:t>№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F46AB7-C4B4-2EDA-8FC5-3E97854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228496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, creating repository, team work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DB9D-B6A4-A0F0-B473-9EC168480251}"/>
              </a:ext>
            </a:extLst>
          </p:cNvPr>
          <p:cNvSpPr txBox="1"/>
          <p:nvPr/>
        </p:nvSpPr>
        <p:spPr>
          <a:xfrm>
            <a:off x="3355596" y="4085439"/>
            <a:ext cx="48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was prepared by students</a:t>
            </a:r>
            <a:r>
              <a:rPr lang="uk-UA" dirty="0"/>
              <a:t> </a:t>
            </a:r>
            <a:r>
              <a:rPr lang="en-US" dirty="0"/>
              <a:t>group </a:t>
            </a:r>
            <a:r>
              <a:rPr lang="uk-UA" dirty="0"/>
              <a:t>БІКС-13</a:t>
            </a:r>
          </a:p>
          <a:p>
            <a:r>
              <a:rPr lang="en-US" dirty="0" err="1"/>
              <a:t>Savustian</a:t>
            </a:r>
            <a:r>
              <a:rPr lang="en-US" dirty="0"/>
              <a:t> Maksym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33AF99-FA2B-DEDF-8E5B-2A54404C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a distributed version control system widely used in software development to track changes in source code during the development of a project. It enables collaboration among multiple developers, facilitates code management, and allows for efficient handling of different versions of the codebase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0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D4180-0EE7-B950-B0F6-9BA9EF2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6662" cy="97711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Here are the main use cases, actions, and commands in Git:</a:t>
            </a:r>
            <a:endParaRPr lang="uk-UA" sz="3200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E5AC71E-4D0E-01E2-7D4A-681156E5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63187"/>
              </p:ext>
            </p:extLst>
          </p:nvPr>
        </p:nvGraphicFramePr>
        <p:xfrm>
          <a:off x="0" y="1342240"/>
          <a:ext cx="12192000" cy="551576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2813636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98797813"/>
                    </a:ext>
                  </a:extLst>
                </a:gridCol>
              </a:tblGrid>
              <a:tr h="192573"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Action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Command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64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Initialize a new Git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init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97652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Clone a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clone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68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81587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all changed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.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374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Commit changes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commit -m "Commit message"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786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List available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365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Create a new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5851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Switch to an existing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checkout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1096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Merge changes from different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merge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327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remote add origin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Push commits to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push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052"/>
                  </a:ext>
                </a:extLst>
              </a:tr>
              <a:tr h="457626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Fetch and merge changes from a remote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pull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358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Show the status of the working directory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status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958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Display the commit history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log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2664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Unstage a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974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Reset the repository to a specific commit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--hard &lt;commit&gt;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427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Specify files or directories to ignore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Utilize .</a:t>
                      </a:r>
                      <a:r>
                        <a:rPr lang="en-US" sz="800" dirty="0" err="1">
                          <a:effectLst/>
                        </a:rPr>
                        <a:t>gitignore</a:t>
                      </a:r>
                      <a:r>
                        <a:rPr lang="en-US" sz="800" dirty="0">
                          <a:effectLst/>
                        </a:rPr>
                        <a:t>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235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14:cNvPr>
              <p14:cNvContentPartPr/>
              <p14:nvPr/>
            </p14:nvContentPartPr>
            <p14:xfrm>
              <a:off x="358458" y="591536"/>
              <a:ext cx="279360" cy="37296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18" y="528536"/>
                <a:ext cx="40500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C2A372-7807-0D3B-3BF4-CB9A601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facilitates collaborative software development by tracking changes, managing branches, and ensuring a stable and organized version history. It enhances the efficiency of development workflows and provides mechanisms for team collaboration.</a:t>
            </a:r>
            <a:endParaRPr lang="uk-U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14:cNvPr>
              <p14:cNvContentPartPr/>
              <p14:nvPr/>
            </p14:nvContentPartPr>
            <p14:xfrm>
              <a:off x="182058" y="576416"/>
              <a:ext cx="456840" cy="433440"/>
            </p14:xfrm>
          </p:contentPart>
        </mc:Choice>
        <mc:Fallback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18" y="513416"/>
                <a:ext cx="58248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75718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Веселі фігури – темні</Template>
  <TotalTime>40</TotalTime>
  <Words>290</Words>
  <Application>Microsoft Office PowerPoint</Application>
  <PresentationFormat>Широкий екран</PresentationFormat>
  <Paragraphs>43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Arial</vt:lpstr>
      <vt:lpstr>Söhne</vt:lpstr>
      <vt:lpstr>Source Sans Pro</vt:lpstr>
      <vt:lpstr>FunkyShapesDarkVTI</vt:lpstr>
      <vt:lpstr>Work-case№1</vt:lpstr>
      <vt:lpstr>Презентація PowerPoint</vt:lpstr>
      <vt:lpstr>Here are the main use cases, actions, and commands in Git: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Work-case№1</dc:title>
  <dc:creator>Maxus Maxus</dc:creator>
  <cp:lastModifiedBy>Maxus Maxus</cp:lastModifiedBy>
  <cp:revision>1</cp:revision>
  <dcterms:created xsi:type="dcterms:W3CDTF">2024-02-02T20:33:40Z</dcterms:created>
  <dcterms:modified xsi:type="dcterms:W3CDTF">2024-02-02T21:13:50Z</dcterms:modified>
</cp:coreProperties>
</file>