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us Maxus" userId="0cb690093d25cd2e" providerId="LiveId" clId="{FC151A84-0CBC-4C6C-8A4A-58BDC3CA765A}"/>
    <pc:docChg chg="addSld modSld">
      <pc:chgData name="Maxus Maxus" userId="0cb690093d25cd2e" providerId="LiveId" clId="{FC151A84-0CBC-4C6C-8A4A-58BDC3CA765A}" dt="2024-02-02T21:42:33.297" v="15" actId="680"/>
      <pc:docMkLst>
        <pc:docMk/>
      </pc:docMkLst>
      <pc:sldChg chg="addSp modSp">
        <pc:chgData name="Maxus Maxus" userId="0cb690093d25cd2e" providerId="LiveId" clId="{FC151A84-0CBC-4C6C-8A4A-58BDC3CA765A}" dt="2024-02-02T21:42:16.932" v="14" actId="14100"/>
        <pc:sldMkLst>
          <pc:docMk/>
          <pc:sldMk cId="3645757187" sldId="259"/>
        </pc:sldMkLst>
        <pc:picChg chg="add mod">
          <ac:chgData name="Maxus Maxus" userId="0cb690093d25cd2e" providerId="LiveId" clId="{FC151A84-0CBC-4C6C-8A4A-58BDC3CA765A}" dt="2024-02-02T21:28:31.908" v="2" actId="1076"/>
          <ac:picMkLst>
            <pc:docMk/>
            <pc:sldMk cId="3645757187" sldId="259"/>
            <ac:picMk id="1026" creationId="{786CBD83-1D74-5D5C-7391-FD82E9C40920}"/>
          </ac:picMkLst>
        </pc:picChg>
        <pc:picChg chg="add mod">
          <ac:chgData name="Maxus Maxus" userId="0cb690093d25cd2e" providerId="LiveId" clId="{FC151A84-0CBC-4C6C-8A4A-58BDC3CA765A}" dt="2024-02-02T21:33:11.348" v="9" actId="14100"/>
          <ac:picMkLst>
            <pc:docMk/>
            <pc:sldMk cId="3645757187" sldId="259"/>
            <ac:picMk id="1028" creationId="{609FEF47-AEA1-95C7-888C-B7A7ABD28DF8}"/>
          </ac:picMkLst>
        </pc:picChg>
        <pc:picChg chg="add mod">
          <ac:chgData name="Maxus Maxus" userId="0cb690093d25cd2e" providerId="LiveId" clId="{FC151A84-0CBC-4C6C-8A4A-58BDC3CA765A}" dt="2024-02-02T21:42:16.932" v="14" actId="14100"/>
          <ac:picMkLst>
            <pc:docMk/>
            <pc:sldMk cId="3645757187" sldId="259"/>
            <ac:picMk id="1030" creationId="{8F496E71-C9BC-F98A-3410-D13633500B91}"/>
          </ac:picMkLst>
        </pc:picChg>
      </pc:sldChg>
      <pc:sldChg chg="new">
        <pc:chgData name="Maxus Maxus" userId="0cb690093d25cd2e" providerId="LiveId" clId="{FC151A84-0CBC-4C6C-8A4A-58BDC3CA765A}" dt="2024-02-02T21:42:33.297" v="15" actId="680"/>
        <pc:sldMkLst>
          <pc:docMk/>
          <pc:sldMk cId="1102124383" sldId="26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21:08:31.3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775 547 24575,'-62'-1'0,"-92"-13"0,119 8 0,1-1 0,0-2 0,0-1 0,-38-17 0,41 6 0,26 16 0,-1 1 0,0 0 0,0 0 0,-10-4 0,15 8 0,-1-1 0,1 1 0,-1-1 0,1 1 0,-1 0 0,1-1 0,-1 1 0,1 0 0,-1 0 0,1 0 0,-1 0 0,1 1 0,-1-1 0,1 0 0,-1 0 0,1 1 0,-1-1 0,1 1 0,-1 0 0,1-1 0,-1 1 0,1 0 0,0 0 0,-2 2 0,-12 11 0,13-11 0,0-1 0,0 1 0,0-1 0,0 0 0,-1 0 0,1 0 0,-1 0 0,1 0 0,-1 0 0,0-1 0,-5 3 0,8-4 0,-1 0 0,1 0 0,0 0 0,-1 0 0,1 0 0,0 0 0,-1 0 0,1 0 0,0 0 0,-1 0 0,1 0 0,0 0 0,0 0 0,-1 0 0,1 0 0,0-1 0,-1 1 0,1 0 0,0 0 0,0 0 0,-1 0 0,1-1 0,0 1 0,0 0 0,0 0 0,-1-1 0,1 1 0,0 0 0,0 0 0,0-1 0,-1 1 0,1 0 0,0-1 0,0 1 0,0 0 0,0 0 0,0-1 0,0 1 0,0-19 0,10-20 0,20-36 0,69-128 0,-66 141 0,-30 57 0,0 0 0,-1 0 0,2 0 0,-1 1 0,0-1 0,1 1 0,0 0 0,0 0 0,0 0 0,0 1 0,1-1 0,0 1 0,-1 0 0,1 0 0,6-2 0,-6 4 0,-1 0 0,0 0 0,1 0 0,-1 1 0,0-1 0,1 1 0,-1 0 0,1 1 0,-1-1 0,0 1 0,1 0 0,-1 0 0,0 0 0,0 0 0,0 1 0,0 0 0,0 0 0,0 0 0,6 4 0,-1 0 0,-1 0 0,0 1 0,-1 0 0,1 0 0,-1 1 0,-1 0 0,1 0 0,-1 0 0,-1 1 0,8 14 0,-10-16 0,0 0 0,0 0 0,-1 0 0,0 1 0,0-1 0,-1 0 0,0 1 0,0-1 0,-1 1 0,0-1 0,0 1 0,-1-1 0,0 0 0,0 1 0,-3 9 0,1-11 0,1-1 0,-1 0 0,0 1 0,0-1 0,-1 0 0,1 0 0,-1-1 0,0 1 0,0-1 0,-1 0 0,-8 7 0,-7 2 0,-36 19 0,23-14 0,15-8 0,0-1 0,0-1 0,-1-1 0,0-1 0,0 0 0,-1-2 0,0 0 0,1-1 0,-1-1 0,0 0 0,-29-3 0,37 1 0,-37-3 0,47 3 0,0-1 0,0 1 0,0 0 0,0-1 0,0 0 0,0 1 0,0-1 0,0 0 0,0 0 0,0 0 0,1 0 0,-1-1 0,0 1 0,1 0 0,-1-1 0,1 1 0,-1-1 0,-1-3 0,3 5 0,-1 0 0,1 0 0,0-1 0,0 1 0,0 0 0,0 0 0,0-1 0,0 1 0,0 0 0,0 0 0,-1-1 0,1 1 0,0 0 0,0 0 0,0-1 0,0 1 0,0 0 0,0 0 0,0-1 0,1 1 0,-1 0 0,0-1 0,0 1 0,0 0 0,0 0 0,0-1 0,0 1 0,0 0 0,1 0 0,-1 0 0,0-1 0,0 1 0,0 0 0,0 0 0,1 0 0,-1-1 0,0 1 0,1 0 0,12-3 0,18 7 0,19 8 0,0 3 0,-1 2 0,58 29 0,-39-17 0,-61-26 0,-1-1 0,1 1 0,-1 1 0,0-1 0,0 1 0,0 0 0,0 1 0,-1-1 0,8 9 0,-12-10 0,1-1 0,0 1 0,-1 0 0,1 0 0,-1 0 0,0 0 0,0 0 0,0 0 0,0 0 0,-1 0 0,0 1 0,1-1 0,-1 0 0,0 0 0,0 1 0,-1-1 0,1 0 0,-1 0 0,1 0 0,-1 1 0,0-1 0,-3 5 0,2-2 0,-1 0 0,-1-1 0,1 1 0,-1-1 0,0 0 0,0 0 0,0-1 0,-1 1 0,1-1 0,-1 0 0,-6 4 0,-11 7 0,-32 15 0,31-17 0,2-2 0,0-1 0,0-1 0,-1-1 0,0-1 0,-1-1 0,1-1 0,-1 0 0,0-2 0,-45 1 0,66-5 0,-1 1 0,1-1 0,0 0 0,-1 1 0,1-1 0,0 0 0,-1 0 0,1-1 0,0 1 0,0 0 0,0-1 0,0 1 0,0-1 0,1 0 0,-1 1 0,0-1 0,1 0 0,-1 0 0,1 0 0,0 0 0,-1-1 0,1 1 0,0 0 0,1 0 0,-1-1 0,0 1 0,0-1 0,1 1 0,-1-5 0,0 0 0,0 1 0,1-1 0,0 1 0,0-1 0,0 0 0,1 1 0,0-1 0,0 1 0,1-1 0,2-7 0,-2 11 0,-1 1 0,0 0 0,1 0 0,0-1 0,-1 1 0,1 0 0,0 1 0,0-1 0,0 0 0,1 0 0,-1 1 0,0 0 0,0-1 0,1 1 0,-1 0 0,1 0 0,-1 0 0,1 0 0,0 1 0,-1-1 0,5 0 0,7 0 0,1 0 0,26 2 0,-21 0 0,-13-1 0,121 8 0,-113-7 0,-1 2 0,-1 0 0,1 0 0,0 2 0,-1-1 0,0 2 0,14 7 0,-25-12 0,1 1 0,-1 0 0,1 0 0,-1 0 0,0 0 0,1 0 0,-1 0 0,0 1 0,-1-1 0,1 1 0,0-1 0,-1 1 0,1 0 0,-1 0 0,0-1 0,0 1 0,0 0 0,0 0 0,0 0 0,-1 0 0,1 0 0,-1 1 0,0-1 0,0 0 0,0 0 0,-1 0 0,1 0 0,-1 0 0,1 0 0,-1 0 0,0 0 0,0 0 0,0 0 0,-1 0 0,-2 4 0,1-1 0,0-1 0,-1 1 0,1-1 0,-1 0 0,0-1 0,0 1 0,-1-1 0,1 1 0,-1-1 0,0-1 0,0 1 0,-1-1 0,1 0 0,0 0 0,-1 0 0,0-1 0,-7 3 0,2-6 0,13-5 0,18-7 0,-15 12 0,1 0 0,-1 1 0,1 0 0,0 0 0,-1 0 0,1 1 0,-1-1 0,1 1 0,-1 1 0,0-1 0,1 1 0,8 4 0,4 3 0,0 1 0,20 16 0,17 8 0,-54-33 0,0 0 0,0 0 0,0-1 0,0 1 0,0 0 0,1-1 0,-1 1 0,0-1 0,1 0 0,-1 1 0,0-1 0,1 0 0,-1 0 0,0 0 0,1 0 0,-1 0 0,1 0 0,-1 0 0,0 0 0,1 0 0,-1-1 0,0 1 0,1-1 0,-1 1 0,0-1 0,0 1 0,0-1 0,1 0 0,-1 1 0,0-1 0,0 0 0,0 0 0,0 0 0,0 0 0,0 0 0,0 0 0,-1 0 0,1 0 0,0 0 0,-1-1 0,1 1 0,0 0 0,-1 0 0,1-1 0,-1 1 0,0 0 0,0-1 0,1 1 0,-1-3 0,2-10 0,-1 0 0,0 0 0,-1 0 0,-1-14 0,0 13 0,1 7 0,0-1 0,-1 1 0,0-1 0,0 1 0,-1-1 0,-3-10 0,4 17 0,0 1 0,0-1 0,0 0 0,0 0 0,0 1 0,0-1 0,-1 1 0,1-1 0,0 1 0,-1 0 0,1 0 0,-1-1 0,0 1 0,1 0 0,-1 0 0,0 1 0,1-1 0,-1 0 0,0 0 0,0 1 0,0-1 0,0 1 0,0 0 0,0-1 0,0 1 0,0 0 0,1 0 0,-1 0 0,0 1 0,0-1 0,0 0 0,0 1 0,0-1 0,-2 2 0,-7 2 0,0 1 0,0 0 0,1 1 0,0 0 0,0 1 0,0 0 0,1 1 0,0 0 0,0 0 0,-7 10 0,-21 17 0,-23 21 0,27-25 0,-69 50 0,100-79 0,0 0 0,0-1 0,-1 1 0,1-1 0,-1 0 0,1 0 0,-1 0 0,0 0 0,1 0 0,-1 0 0,0-1 0,0 1 0,1-1 0,-1 0 0,0 0 0,0 0 0,0 0 0,1 0 0,-1-1 0,0 1 0,0-1 0,1 0 0,-1 0 0,0 0 0,1 0 0,-1 0 0,1 0 0,-1-1 0,1 0 0,0 1 0,0-1 0,-1 0 0,-1-2 0,-5-7 0,1 0 0,-1 0 0,2-1 0,0 0 0,-8-19 0,-2-1 0,-18-24 0,18 30 0,-19-40 0,32 57 0,1 0 0,0-1 0,1 1 0,0-1 0,1 0 0,0 1 0,0-1 0,1 0 0,0 0 0,1 0 0,0 1 0,0-1 0,4-13 0,-3 21 0,0-1 0,-1 1 0,1 0 0,0-1 0,0 1 0,0 0 0,1 0 0,-1 1 0,0-1 0,1 0 0,-1 1 0,1-1 0,0 1 0,-1 0 0,1 0 0,0 0 0,0 0 0,0 0 0,0 1 0,0-1 0,0 1 0,4 0 0,8-1 0,0 1 0,0 1 0,15 2 0,-24-2 0,1 1 0,-1-1 0,1 1 0,-1 1 0,0-1 0,0 1 0,8 5 0,-12-7 0,0 0 0,0 0 0,0 0 0,0 1 0,-1-1 0,1 1 0,0-1 0,-1 1 0,1 0 0,-1 0 0,1-1 0,-1 1 0,0 0 0,0 0 0,1 0 0,-2 1 0,1-1 0,0 0 0,0 0 0,-1 0 0,1 1 0,-1-1 0,0 0 0,1 3 0,-2-4 0,1 1 0,-1-1 0,1 0 0,-1 1 0,0-1 0,1 0 0,-1 0 0,0 0 0,0 0 0,0 1 0,0-1 0,0-1 0,0 1 0,0 0 0,0 0 0,0 0 0,-1 0 0,1-1 0,0 1 0,0-1 0,-1 1 0,1-1 0,0 1 0,-3 0 0,-42 6 0,26-5 0,-118 15 0,304-18-1365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21:09:17.9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1079 706 24575,'-23'-86'0,"-65"-156"0,66 197 0,-1 0 0,-2 2 0,-1 0 0,-60-70 0,77 103 0,0 1 0,-1-1 0,0 2 0,-1 0 0,1 0 0,-20-10 0,24 15 0,1 0 0,0 1 0,-1 0 0,0 0 0,1 0 0,-1 1 0,0 0 0,0 0 0,0 1 0,1-1 0,-1 1 0,0 1 0,0-1 0,0 1 0,0 0 0,0 0 0,-5 2 0,8-1 0,0-1 0,0 1 0,0-1 0,0 1 0,1 0 0,-1 0 0,1 0 0,0 1 0,-1-1 0,1 0 0,0 1 0,0-1 0,0 1 0,1 0 0,-1 0 0,1 0 0,-1 0 0,1 0 0,0 0 0,0 0 0,1 0 0,-1 0 0,0 1 0,1-1 0,0 0 0,0 0 0,0 7 0,2 8 0,0 0 0,1 0 0,9 30 0,-10-39 0,19 61 0,3-1 0,4 0 0,2-2 0,4-1 0,2-2 0,3-2 0,2-1 0,69 77 0,-97-124 0,0 0 0,1 0 0,0-2 0,1 0 0,25 17 0,-33-25 0,0-1 0,1 1 0,-1-1 0,1-1 0,-1 1 0,1-1 0,0-1 0,0 1 0,0-1 0,0-1 0,0 1 0,0-1 0,0-1 0,0 1 0,14-4 0,-16 2 0,-1 1 0,1-1 0,-1 1 0,1-2 0,-1 1 0,0-1 0,0 1 0,0-1 0,0-1 0,0 1 0,7-8 0,-9 7 0,0 0 0,0 0 0,0-1 0,-1 1 0,0-1 0,0 1 0,0-1 0,0 0 0,-1 0 0,0 0 0,0 0 0,0 0 0,-1 0 0,0-5 0,-1-226 0,-2 84 0,1 165 0,-1-1 0,-1 0 0,-9 22 0,-6 18 0,10-28 0,-1 0 0,0-1 0,-2 0 0,-1-1 0,-22 30 0,8-16 0,-2-1 0,-42 38 0,31-36 0,-2-2 0,-1-2 0,-94 55 0,108-73 0,0-1 0,-1-1 0,0-2 0,-1-1 0,0-2 0,-1 0 0,0-3 0,-34 3 0,62-8 0,-41 3 0,0-2 0,-89-9 0,123 6 0,0 0 0,-1 0 0,1-1 0,0 0 0,0-1 0,1-1 0,-1 1 0,1-2 0,0 1 0,0-1 0,1-1 0,-1 0 0,2 0 0,-1-1 0,1 0 0,0 0 0,-8-13 0,13 16 0,0 0 0,0 0 0,1-1 0,0 1 0,0-1 0,0 1 0,1-1 0,0 0 0,0 0 0,0 0 0,1 0 0,0 1 0,1-9 0,-1 11 0,0 0 0,1 0 0,-1 0 0,1 0 0,0 0 0,0 0 0,0 0 0,0 1 0,0-1 0,1 0 0,0 1 0,-1-1 0,1 1 0,0 0 0,0-1 0,0 1 0,0 0 0,0 0 0,1 0 0,-1 1 0,1-1 0,-1 0 0,1 1 0,-1 0 0,1 0 0,0-1 0,4 0 0,332-66 0,-250 56 0,169-1 0,-224 15 0,-24-1 0,1 0 0,-1-1 0,0 0 0,0 0 0,0-1 0,1 0 0,12-4 0,-21 4 0,-1 1 0,0-1 0,1 1 0,-1-1 0,0 0 0,0 0 0,0 1 0,0-1 0,1 0 0,-1 0 0,0 0 0,-1 0 0,1 0 0,0 0 0,0-1 0,0 1 0,-1 0 0,1 0 0,0-1 0,-1 1 0,1 0 0,-1-1 0,1 0 0,-1-1 0,0 0 0,0 0 0,0 0 0,-1 0 0,1 0 0,-1 0 0,1 1 0,-1-1 0,0 0 0,-2-4 0,-2-4 0,-1 1 0,-1 0 0,1 0 0,-12-12 0,-22-19 0,-3 2 0,0 2 0,-75-47 0,116 82 0,-37-27 0,19 14 0,1 1 0,-2 1 0,-40-20 0,60 32 0,-1 0 0,1 1 0,-1-1 0,0 1 0,1-1 0,-1 1 0,0-1 0,0 1 0,1 0 0,-1 0 0,0 0 0,1 0 0,-1 0 0,0 0 0,0 1 0,1-1 0,-1 0 0,0 1 0,1 0 0,-1-1 0,1 1 0,-1 0 0,-1 1 0,1 0 0,0 0 0,0 0 0,1 0 0,-1 0 0,1 0 0,0 0 0,0 0 0,-1 1 0,1-1 0,1 1 0,-1-1 0,0 1 0,0 4 0,-1 8 0,1-1 0,1 1 0,0 0 0,3 19 0,2-7 0,2 0 0,0-1 0,15 36 0,-6-18 0,-16-43 0,4 13 0,2 1 0,-1-1 0,2 0 0,14 25 0,-18-35 0,0-1 0,0 1 0,1-1 0,-1 1 0,1-1 0,0 0 0,0 0 0,0 0 0,0-1 0,1 0 0,-1 0 0,1 0 0,-1 0 0,1 0 0,0-1 0,-1 0 0,1 0 0,0 0 0,6-1 0,128 20-1365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22:06:14.2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815 622 24575,'3'-46'0,"1"0"0,17-71 0,-7 45 0,-11 58 0,-1 14 0,1 24 0,-3-24 0,38 454 0,14 222 0,-52-562 0,0-248 0,-5-107 0,1 189 0,-3 0 0,-20-83 0,22 115 0,4 14 0,0 1 0,0-1 0,0 0 0,-1 1 0,0-1 0,0 1 0,0 0 0,-1 0 0,0 0 0,0 0 0,0 0 0,-7-7 0,8 11 0,1 1 0,0-1 0,-1 1 0,1-1 0,0 1 0,-1 0 0,1 0 0,0 0 0,-1 0 0,1 0 0,-1 0 0,1 0 0,0 0 0,-1 0 0,1 1 0,0-1 0,-1 1 0,1-1 0,0 1 0,-1-1 0,1 1 0,0 0 0,0 0 0,0-1 0,0 1 0,0 0 0,0 0 0,0 0 0,-2 2 0,-30 36 0,29-33 0,-26 37 0,-10 13 0,39-55 0,0 0 0,1 1 0,-1-1 0,0 0 0,0 0 0,0 0 0,0 0 0,0 0 0,0 0 0,-1 0 0,1-1 0,0 1 0,0 0 0,-1-1 0,1 1 0,0-1 0,-1 1 0,1-1 0,-1 1 0,1-1 0,0 0 0,-1 0 0,1 0 0,-1 0 0,1 0 0,-1 0 0,1 0 0,0 0 0,-1-1 0,1 1 0,-1 0 0,1-1 0,0 1 0,-1-1 0,1 0 0,0 1 0,0-1 0,-1 0 0,1 0 0,0 0 0,0 0 0,0 0 0,0 0 0,0 0 0,-1-1 0,-3-6 0,-1-1 0,1 1 0,1-1 0,-1 0 0,-4-17 0,-9-29 0,-16-94 0,2-64 0,27 175 0,-33-445 0,39 451 0,-1 32 0,0 0 0,0 0 0,0 0 0,0 0 0,0 1 0,1-1 0,-1 0 0,0 0 0,0 0 0,0 0 0,0 0 0,0 0 0,1 0 0,-1 0 0,0 0 0,0 0 0,0 1 0,0-1 0,1 0 0,-1 0 0,0 0 0,0 0 0,0 0 0,0 0 0,0 0 0,1 0 0,-1 0 0,0 0 0,0 0 0,0-1 0,0 1 0,1 0 0,-1 0 0,0 0 0,0 0 0,0 0 0,0 0 0,0 0 0,1 0 0,-1 0 0,0 0 0,0-1 0,0 1 0,0 0 0,0 0 0,0 0 0,0 0 0,1 0 0,-1 0 0,0-1 0,0 1 0,0 0 0,0 0 0,0 0 0,0 0 0,0-1 0,0 1 0,8 17 0,18 63 0,-4 1 0,-4 1 0,11 109 0,-21-125 0,-3 1 0,-3 0 0,-7 68 0,5-132 0,0 0 0,0-1 0,0 1 0,-1 0 0,1-1 0,-1 1 0,0-1 0,0 1 0,0-1 0,0 1 0,0-1 0,0 1 0,-1-1 0,1 0 0,-1 0 0,0 0 0,1 0 0,-1 0 0,0 0 0,0 0 0,-1-1 0,-1 2 0,1-2 0,0 0 0,1 0 0,-1-1 0,0 1 0,0-1 0,0 0 0,0 0 0,0 0 0,0 0 0,0-1 0,1 1 0,-1-1 0,0 0 0,0 0 0,0 0 0,1 0 0,-1 0 0,1 0 0,-1-1 0,-2-1 0,-12-8 0,1-1 0,-17-15 0,-16-11 0,40 32 0,-1 1 0,0 1 0,0 0 0,0 0 0,0 1 0,-1 0 0,1 1 0,-1 0 0,1 1 0,-17-1 0,-12 2 0,-57 7 0,81-4 0,1 0 0,0 1 0,-1 1 0,2 0 0,-20 10 0,-1-1 0,34-13 0,-1 0 0,0-1 0,0 1 0,1-1 0,-1 0 0,0 1 0,0-1 0,0 0 0,0 0 0,0 1 0,0-1 0,1 0 0,-1 0 0,0 0 0,0 0 0,0 0 0,0 0 0,0 0 0,0 0 0,0-1 0,0 1 0,1 0 0,-1 0 0,-1-1 0,2 0 0,0 0 0,-1 0 0,1 0 0,0 1 0,0-1 0,0 0 0,0 0 0,0 0 0,0 0 0,1 0 0,-1 1 0,0-1 0,0 0 0,1 0 0,-1 0 0,0 1 0,1-1 0,-1 0 0,1-1 0,30-41 0,-31 43 0,41-51 0,-2-2 0,45-82 0,-67 108 0,-15 26 0,-10 17 0,-12 21 0,2-4 0,-27 39 0,44-70 0,0-1 0,0 1 0,0-1 0,0 0 0,0 1 0,0-1 0,0 0 0,-1 1 0,1-1 0,0 0 0,-1 0 0,1 0 0,-1 0 0,1 0 0,-1-1 0,0 1 0,1 0 0,-1-1 0,0 1 0,1-1 0,-4 1 0,4-2 0,-1 0 0,1 0 0,0 0 0,-1 0 0,1 0 0,0 0 0,0 0 0,-1 0 0,1 0 0,0-1 0,0 1 0,0 0 0,1-1 0,-1 1 0,0-1 0,0 1 0,1-1 0,-1 0 0,1 1 0,0-1 0,-1 1 0,1-4 0,-28-128 0,-8-33 0,32 148 0,9 25 0,14 35 0,-17-36 0,51 101 0,83 124 0,-103-178 0,-19-23 0,-11-23 0,0 0 0,0-1 0,1 1 0,0-1 0,9 11 0,-12-15 0,0-1 0,0 0 0,1 0 0,-1 0 0,0-1 0,1 1 0,-1 0 0,1 0 0,-1-1 0,0 1 0,1-1 0,0 1 0,-1-1 0,1 0 0,-1 1 0,1-1 0,-1 0 0,1 0 0,0 0 0,-1 0 0,1-1 0,-1 1 0,1 0 0,0-1 0,-1 1 0,1-1 0,-1 1 0,1-1 0,-1 0 0,0 0 0,3-1 0,0 0 0,-1-1 0,1 1 0,-1-1 0,0 0 0,0 0 0,0 0 0,0 0 0,0-1 0,-1 1 0,0-1 0,1 1 0,-1-1 0,-1 0 0,3-5 0,-1 0 0,-1 1 0,0-1 0,-1 1 0,0-1 0,0-16 0,5 34 0,4 17 0,359 893 0,-364-908 0,26 47 0,-29-53 0,1-1 0,0 0 0,0 0 0,0-1 0,1 1 0,0 0 0,-1-1 0,1 0 0,0 0 0,5 3 0,-7-6 0,-1 0 0,1 1 0,-1-1 0,1 0 0,-1 0 0,1 0 0,0 0 0,-1 0 0,1 0 0,-1-1 0,1 1 0,-1 0 0,1-1 0,-1 1 0,0-1 0,1 0 0,-1 1 0,1-1 0,-1 0 0,0 0 0,0 0 0,1 0 0,-1 0 0,0 0 0,0 0 0,0 0 0,0 0 0,0-1 0,-1 1 0,1 0 0,0-1 0,0-1 0,6-8 0,-1-1 0,8-20 0,-13 30 0,10-29 0,-2 0 0,-1-1 0,-2 1 0,-1-1 0,-1-1 0,-2 1 0,-3-44 0,-4-10 0,-27-129 0,19 149 0,-34-104 0,39 146 0,-1 0 0,-2 1 0,0 1 0,-2-1 0,0 2 0,-1 0 0,-27-30 0,33 44 0,0 0 0,-1 1 0,0 0 0,0 0 0,-1 1 0,0 0 0,1 1 0,-2 0 0,1 0 0,0 1 0,-1 1 0,-19-3 0,-4 1 0,-1 2 0,-58 3 0,54 1 0,0 1 0,0 2 0,1 2 0,0 1 0,0 2 0,-40 17 0,75-26 0,0 1 0,0-1 0,0 1 0,0-1 0,1 1 0,-1 0 0,0 0 0,1 0 0,0 0 0,-1 1 0,1-1 0,0 0 0,0 1 0,1 0 0,-1-1 0,0 1 0,1 0 0,0 0 0,0 0 0,-2 4 0,3-5 0,0 0 0,0 1 0,1-1 0,-1 0 0,0 0 0,1 1 0,0-1 0,-1 0 0,1 0 0,0 0 0,0 0 0,0 0 0,0 0 0,1 0 0,-1 0 0,0 0 0,1-1 0,-1 1 0,1 0 0,0-1 0,-1 0 0,1 1 0,0-1 0,0 0 0,0 0 0,0 0 0,0 0 0,0 0 0,3 1 0,7 2 0,1 1 0,-1-2 0,1 1 0,0-2 0,24 2 0,71-2 0,-66-3 0,5 1 0,0-2 0,0-2 0,-1-3 0,0-1 0,65-20 0,-40 3 0,-2-3 0,-1-2 0,-1-4 0,-2-2 0,67-50 0,-121 74 0,-11 12 0,0 0 0,1 0 0,-1 0 0,0 0 0,0-1 0,0 1 0,0 0 0,0 0 0,0 0 0,0 0 0,0 0 0,0 0 0,0 0 0,0-1 0,0 1 0,0 0 0,0 0 0,0 0 0,0 0 0,0 0 0,0 0 0,0-1 0,0 1 0,-1 0 0,1 0 0,0 0 0,0 0 0,0 0 0,0 0 0,0 0 0,0 0 0,0 0 0,0-1 0,0 1 0,0 0 0,-1 0 0,1 0 0,0 0 0,0 0 0,0 0 0,0 0 0,0 0 0,0 0 0,0 0 0,-1 0 0,1 0 0,0 0 0,0 0 0,0 0 0,0 0 0,0 0 0,-3 0 0,1 0 0,-1 1 0,1-1 0,-1 1 0,1-1 0,0 1 0,0 0 0,-1 0 0,-2 1 0,-65 40 0,-93 71 0,-44 27 0,165-116-1365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2/3/2024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‹№›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8E1FA-1113-F934-053E-912EAA49E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557" y="672379"/>
            <a:ext cx="9144000" cy="1026822"/>
          </a:xfrm>
        </p:spPr>
        <p:txBody>
          <a:bodyPr/>
          <a:lstStyle/>
          <a:p>
            <a:r>
              <a:rPr lang="en-US" dirty="0"/>
              <a:t>Work-case</a:t>
            </a:r>
            <a:r>
              <a:rPr lang="uk-UA" dirty="0">
                <a:solidFill>
                  <a:schemeClr val="accent1"/>
                </a:solidFill>
              </a:rPr>
              <a:t>№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endParaRPr lang="uk-UA" dirty="0">
              <a:solidFill>
                <a:schemeClr val="accent1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DF46AB7-C4B4-2EDA-8FC5-3E978541C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557" y="2284967"/>
            <a:ext cx="9144000" cy="1655762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Github</a:t>
            </a:r>
            <a:r>
              <a:rPr lang="en-US" dirty="0">
                <a:solidFill>
                  <a:srgbClr val="00B0F0"/>
                </a:solidFill>
              </a:rPr>
              <a:t>, creating repository, team work</a:t>
            </a:r>
            <a:endParaRPr lang="uk-UA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CDB9D-B6A4-A0F0-B473-9EC168480251}"/>
              </a:ext>
            </a:extLst>
          </p:cNvPr>
          <p:cNvSpPr txBox="1"/>
          <p:nvPr/>
        </p:nvSpPr>
        <p:spPr>
          <a:xfrm>
            <a:off x="3355596" y="4085439"/>
            <a:ext cx="4899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presentation was prepared by students</a:t>
            </a:r>
            <a:r>
              <a:rPr lang="uk-UA" dirty="0"/>
              <a:t> </a:t>
            </a:r>
            <a:r>
              <a:rPr lang="en-US" dirty="0"/>
              <a:t>group </a:t>
            </a:r>
            <a:r>
              <a:rPr lang="uk-UA" dirty="0"/>
              <a:t>БІКС-13</a:t>
            </a:r>
          </a:p>
          <a:p>
            <a:r>
              <a:rPr lang="en-US" dirty="0" err="1"/>
              <a:t>Savustian</a:t>
            </a:r>
            <a:r>
              <a:rPr lang="en-US" dirty="0"/>
              <a:t> Maksym</a:t>
            </a:r>
            <a:r>
              <a:rPr lang="uk-UA" dirty="0"/>
              <a:t> </a:t>
            </a:r>
            <a:r>
              <a:rPr lang="en-US" dirty="0"/>
              <a:t>and Yemets </a:t>
            </a:r>
            <a:r>
              <a:rPr lang="en-US" dirty="0" err="1"/>
              <a:t>Valeriia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481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DEE8F0-F834-DF8B-F629-0DC589745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3191"/>
            <a:ext cx="12192000" cy="58163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2857FA-A33E-4ABE-E5A8-CB7439E42A92}"/>
              </a:ext>
            </a:extLst>
          </p:cNvPr>
          <p:cNvSpPr txBox="1"/>
          <p:nvPr/>
        </p:nvSpPr>
        <p:spPr>
          <a:xfrm>
            <a:off x="176169" y="5872294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Для опису виправлень можна добавити </a:t>
            </a:r>
            <a:r>
              <a:rPr lang="en-US" dirty="0"/>
              <a:t>commit</a:t>
            </a:r>
            <a:endParaRPr lang="uk-UA" dirty="0"/>
          </a:p>
        </p:txBody>
      </p:sp>
      <p:cxnSp>
        <p:nvCxnSpPr>
          <p:cNvPr id="6" name="Пряма зі стрілкою 5">
            <a:extLst>
              <a:ext uri="{FF2B5EF4-FFF2-40B4-BE49-F238E27FC236}">
                <a16:creationId xmlns:a16="http://schemas.microsoft.com/office/drawing/2014/main" id="{FB8D5C8B-B192-798C-DE2F-B8D4C0D9868B}"/>
              </a:ext>
            </a:extLst>
          </p:cNvPr>
          <p:cNvCxnSpPr/>
          <p:nvPr/>
        </p:nvCxnSpPr>
        <p:spPr>
          <a:xfrm flipV="1">
            <a:off x="1325461" y="3624044"/>
            <a:ext cx="1124124" cy="23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3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7F133-FF3F-63B7-5842-8F62A626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uk-UA" b="1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F01452A-7B45-F72B-DBC2-C61A75AC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a web service designed for working not only alone but also in a team. It makes work easier by distributing tasks amongst each other. It helps to develop the skills of being in a well-coordinated team, finding a common language with your colleagues. It also allows you to work online and make adjustments at any time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2895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033AF99-FA2B-DEDF-8E5B-2A54404CD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Git is a distributed version control system widely used in software development to track changes in source code during the development of a project. It enables collaboration among multiple developers, facilitates code management, and allows for efficient handling of different versions of the codebase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4608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D4180-0EE7-B950-B0F6-9BA9EF22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96662" cy="977114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Here are the main use cases, actions, and commands in Git:</a:t>
            </a:r>
            <a:endParaRPr lang="uk-UA" sz="3200" dirty="0"/>
          </a:p>
        </p:txBody>
      </p:sp>
      <p:graphicFrame>
        <p:nvGraphicFramePr>
          <p:cNvPr id="4" name="Місце для вмісту 3">
            <a:extLst>
              <a:ext uri="{FF2B5EF4-FFF2-40B4-BE49-F238E27FC236}">
                <a16:creationId xmlns:a16="http://schemas.microsoft.com/office/drawing/2014/main" id="{EE5AC71E-4D0E-01E2-7D4A-681156E52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063187"/>
              </p:ext>
            </p:extLst>
          </p:nvPr>
        </p:nvGraphicFramePr>
        <p:xfrm>
          <a:off x="0" y="1342240"/>
          <a:ext cx="12192000" cy="5515765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128136369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4198797813"/>
                    </a:ext>
                  </a:extLst>
                </a:gridCol>
              </a:tblGrid>
              <a:tr h="192573">
                <a:tc>
                  <a:txBody>
                    <a:bodyPr/>
                    <a:lstStyle/>
                    <a:p>
                      <a:pPr fontAlgn="b"/>
                      <a:r>
                        <a:rPr lang="en-US" sz="800" b="1">
                          <a:effectLst/>
                        </a:rPr>
                        <a:t>Action</a:t>
                      </a:r>
                    </a:p>
                  </a:txBody>
                  <a:tcPr marL="39727" marR="39727" marT="19864" marB="19864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 b="1">
                          <a:effectLst/>
                        </a:rPr>
                        <a:t>Command</a:t>
                      </a:r>
                    </a:p>
                  </a:txBody>
                  <a:tcPr marL="39727" marR="39727" marT="19864" marB="19864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26478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Initialize a new Git repository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init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697652"/>
                  </a:ext>
                </a:extLst>
              </a:tr>
              <a:tr h="192573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Clone a repository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clone &lt;URL&gt;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04683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Add files to staging area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add &lt;file&gt;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081587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Add all changed files to staging area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add .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23743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Commit changes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commit -m "Commit message"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37860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List available branches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branch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863652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Create a new branch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branch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5851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effectLst/>
                        </a:rPr>
                        <a:t>Switch to an existing branch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checkout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810966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Merge changes from different branches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merge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73327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Add a remote repository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remote add origin &lt;URL&gt;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9726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Push commits to a remote repository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push origin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46052"/>
                  </a:ext>
                </a:extLst>
              </a:tr>
              <a:tr h="457626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Fetch and merge changes from a remote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pull origin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633580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Show the status of the working directory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status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39588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Display the commit history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log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2664"/>
                  </a:ext>
                </a:extLst>
              </a:tr>
              <a:tr h="192573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Unstage a file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reset &lt;file&gt;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79746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Reset the repository to a specific commit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reset --hard &lt;commit&gt;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442778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Specify files or directories to ignore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effectLst/>
                        </a:rPr>
                        <a:t>Utilize .</a:t>
                      </a:r>
                      <a:r>
                        <a:rPr lang="en-US" sz="800" dirty="0" err="1">
                          <a:effectLst/>
                        </a:rPr>
                        <a:t>gitignore</a:t>
                      </a:r>
                      <a:r>
                        <a:rPr lang="en-US" sz="800" dirty="0">
                          <a:effectLst/>
                        </a:rPr>
                        <a:t> file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8235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7491D7B-242A-F3B3-E4CD-A91B16B26396}"/>
                  </a:ext>
                </a:extLst>
              </p14:cNvPr>
              <p14:cNvContentPartPr/>
              <p14:nvPr/>
            </p14:nvContentPartPr>
            <p14:xfrm>
              <a:off x="358458" y="591536"/>
              <a:ext cx="279360" cy="3729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7491D7B-242A-F3B3-E4CD-A91B16B263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818" y="528536"/>
                <a:ext cx="405000" cy="49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25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7C2A372-7807-0D3B-3BF4-CB9A60111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3239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Git facilitates collaborative software development by tracking changes, managing branches, and ensuring a stable and organized version history. It enhances the efficiency of development workflows and provides mechanisms for team collaboration.</a:t>
            </a:r>
            <a:endParaRPr lang="uk-U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і дані 3">
                <a:extLst>
                  <a:ext uri="{FF2B5EF4-FFF2-40B4-BE49-F238E27FC236}">
                    <a16:creationId xmlns:a16="http://schemas.microsoft.com/office/drawing/2014/main" id="{CA807ED7-5AF2-BC84-424F-A7B197B74C4A}"/>
                  </a:ext>
                </a:extLst>
              </p14:cNvPr>
              <p14:cNvContentPartPr/>
              <p14:nvPr/>
            </p14:nvContentPartPr>
            <p14:xfrm>
              <a:off x="182058" y="576416"/>
              <a:ext cx="456840" cy="433440"/>
            </p14:xfrm>
          </p:contentPart>
        </mc:Choice>
        <mc:Fallback xmlns="">
          <p:pic>
            <p:nvPicPr>
              <p:cNvPr id="4" name="Рукописні дані 3">
                <a:extLst>
                  <a:ext uri="{FF2B5EF4-FFF2-40B4-BE49-F238E27FC236}">
                    <a16:creationId xmlns:a16="http://schemas.microsoft.com/office/drawing/2014/main" id="{CA807ED7-5AF2-BC84-424F-A7B197B74C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418" y="513416"/>
                <a:ext cx="582480" cy="55908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Git: Empowering Collaboration and Version Control in Software Development">
            <a:extLst>
              <a:ext uri="{FF2B5EF4-FFF2-40B4-BE49-F238E27FC236}">
                <a16:creationId xmlns:a16="http://schemas.microsoft.com/office/drawing/2014/main" id="{786CBD83-1D74-5D5C-7391-FD82E9C40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323" y="1870920"/>
            <a:ext cx="3901307" cy="225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it Branching Strategy for Efficient Software Development – Split">
            <a:extLst>
              <a:ext uri="{FF2B5EF4-FFF2-40B4-BE49-F238E27FC236}">
                <a16:creationId xmlns:a16="http://schemas.microsoft.com/office/drawing/2014/main" id="{609FEF47-AEA1-95C7-888C-B7A7ABD28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6663"/>
            <a:ext cx="80618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5 Types of Git Workflows Every Engineering Team Must Know - Hatica">
            <a:extLst>
              <a:ext uri="{FF2B5EF4-FFF2-40B4-BE49-F238E27FC236}">
                <a16:creationId xmlns:a16="http://schemas.microsoft.com/office/drawing/2014/main" id="{8F496E71-C9BC-F98A-3410-D1363350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877" y="4228050"/>
            <a:ext cx="4111122" cy="2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75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38DEE-15FE-0900-F4F5-32C19337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таке</a:t>
            </a:r>
            <a:r>
              <a:rPr lang="ru-RU" b="1" dirty="0"/>
              <a:t> "</a:t>
            </a:r>
            <a:r>
              <a:rPr lang="ru-RU" b="1" dirty="0" err="1"/>
              <a:t>комміт</a:t>
            </a:r>
            <a:r>
              <a:rPr lang="ru-RU" b="1" dirty="0"/>
              <a:t>", як </a:t>
            </a:r>
            <a:r>
              <a:rPr lang="ru-RU" b="1" dirty="0" err="1"/>
              <a:t>він</a:t>
            </a:r>
            <a:r>
              <a:rPr lang="ru-RU" b="1" dirty="0"/>
              <a:t> </a:t>
            </a:r>
            <a:r>
              <a:rPr lang="ru-RU" b="1" dirty="0" err="1"/>
              <a:t>дозволяє</a:t>
            </a:r>
            <a:r>
              <a:rPr lang="ru-RU" b="1" dirty="0"/>
              <a:t> </a:t>
            </a:r>
            <a:r>
              <a:rPr lang="ru-RU" b="1" dirty="0" err="1"/>
              <a:t>відслідковувати</a:t>
            </a:r>
            <a:r>
              <a:rPr lang="ru-RU" b="1" dirty="0"/>
              <a:t> </a:t>
            </a:r>
            <a:r>
              <a:rPr lang="ru-RU" b="1" dirty="0" err="1"/>
              <a:t>зміни</a:t>
            </a:r>
            <a:r>
              <a:rPr lang="ru-RU" b="1" dirty="0"/>
              <a:t> у файлах?</a:t>
            </a:r>
            <a:endParaRPr lang="uk-UA" b="1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AF66720-A943-4AE7-D021-16634B27D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Git’s main power comes from the ability to keep a record of every single change made to the files in your project by taking snapshots called commits. When you commit, Git only stores a summary of the changes, rather than storing entire copies of every changed file. This keeps things fast and stops a repository from getting unreasonably large.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212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C80A4C-F9FA-C27E-8FDA-DA146AF21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3" t="13200" r="26559"/>
          <a:stretch/>
        </p:blipFill>
        <p:spPr>
          <a:xfrm>
            <a:off x="0" y="100668"/>
            <a:ext cx="5905849" cy="5977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32A034-72AA-1D11-AB63-E916FFE72AC4}"/>
              </a:ext>
            </a:extLst>
          </p:cNvPr>
          <p:cNvSpPr txBox="1"/>
          <p:nvPr/>
        </p:nvSpPr>
        <p:spPr>
          <a:xfrm>
            <a:off x="5905849" y="1166072"/>
            <a:ext cx="299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Даємо назву репозиторію</a:t>
            </a:r>
          </a:p>
        </p:txBody>
      </p:sp>
      <p:cxnSp>
        <p:nvCxnSpPr>
          <p:cNvPr id="8" name="Пряма зі стрілкою 7">
            <a:extLst>
              <a:ext uri="{FF2B5EF4-FFF2-40B4-BE49-F238E27FC236}">
                <a16:creationId xmlns:a16="http://schemas.microsoft.com/office/drawing/2014/main" id="{F2D22872-321D-EC4B-71CE-9698A7DE38FB}"/>
              </a:ext>
            </a:extLst>
          </p:cNvPr>
          <p:cNvCxnSpPr/>
          <p:nvPr/>
        </p:nvCxnSpPr>
        <p:spPr>
          <a:xfrm flipH="1">
            <a:off x="3087149" y="1375794"/>
            <a:ext cx="2734811" cy="7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C527A0-4B66-E942-FD91-FB8C5F549007}"/>
              </a:ext>
            </a:extLst>
          </p:cNvPr>
          <p:cNvSpPr txBox="1"/>
          <p:nvPr/>
        </p:nvSpPr>
        <p:spPr>
          <a:xfrm>
            <a:off x="6096000" y="2505670"/>
            <a:ext cx="2922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Публічне для особистого користування</a:t>
            </a:r>
            <a:br>
              <a:rPr lang="uk-UA" dirty="0"/>
            </a:br>
            <a:r>
              <a:rPr lang="uk-UA" dirty="0"/>
              <a:t>Приватне - для компанії</a:t>
            </a:r>
          </a:p>
        </p:txBody>
      </p:sp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640D22FB-B5D0-25ED-1C03-E20AE35117E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322040" y="2967335"/>
            <a:ext cx="2773960" cy="12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EF7748-088B-BE70-7557-07CA46FCBAB7}"/>
              </a:ext>
            </a:extLst>
          </p:cNvPr>
          <p:cNvSpPr txBox="1"/>
          <p:nvPr/>
        </p:nvSpPr>
        <p:spPr>
          <a:xfrm>
            <a:off x="6216242" y="4236440"/>
            <a:ext cx="197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Для початку нам не потрібне</a:t>
            </a:r>
          </a:p>
        </p:txBody>
      </p:sp>
      <p:sp>
        <p:nvSpPr>
          <p:cNvPr id="15" name="Прямокутник: округлені кути 14">
            <a:extLst>
              <a:ext uri="{FF2B5EF4-FFF2-40B4-BE49-F238E27FC236}">
                <a16:creationId xmlns:a16="http://schemas.microsoft.com/office/drawing/2014/main" id="{C14F85B1-C357-581B-C229-281E408C2C3E}"/>
              </a:ext>
            </a:extLst>
          </p:cNvPr>
          <p:cNvSpPr/>
          <p:nvPr/>
        </p:nvSpPr>
        <p:spPr>
          <a:xfrm>
            <a:off x="0" y="3429000"/>
            <a:ext cx="4420998" cy="257332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7" name="Пряма зі стрілкою 16">
            <a:extLst>
              <a:ext uri="{FF2B5EF4-FFF2-40B4-BE49-F238E27FC236}">
                <a16:creationId xmlns:a16="http://schemas.microsoft.com/office/drawing/2014/main" id="{41112D7E-0516-03E8-64D5-A293A744958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322040" y="4559606"/>
            <a:ext cx="2894202" cy="4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10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480CC-5EA4-A0FC-C0F7-40EFB8131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67" y="612023"/>
            <a:ext cx="1516511" cy="5334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Рукописні дані 3">
                <a:extLst>
                  <a:ext uri="{FF2B5EF4-FFF2-40B4-BE49-F238E27FC236}">
                    <a16:creationId xmlns:a16="http://schemas.microsoft.com/office/drawing/2014/main" id="{C9986F89-CC74-CB81-3BB3-ECFE2A6C5273}"/>
                  </a:ext>
                </a:extLst>
              </p14:cNvPr>
              <p14:cNvContentPartPr/>
              <p14:nvPr/>
            </p14:nvContentPartPr>
            <p14:xfrm>
              <a:off x="268458" y="598376"/>
              <a:ext cx="437760" cy="628560"/>
            </p14:xfrm>
          </p:contentPart>
        </mc:Choice>
        <mc:Fallback xmlns="">
          <p:pic>
            <p:nvPicPr>
              <p:cNvPr id="4" name="Рукописні дані 3">
                <a:extLst>
                  <a:ext uri="{FF2B5EF4-FFF2-40B4-BE49-F238E27FC236}">
                    <a16:creationId xmlns:a16="http://schemas.microsoft.com/office/drawing/2014/main" id="{C9986F89-CC74-CB81-3BB3-ECFE2A6C52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58" y="535736"/>
                <a:ext cx="563400" cy="7542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F7E9175-AFFF-175C-DD22-3F98804BCE6B}"/>
              </a:ext>
            </a:extLst>
          </p:cNvPr>
          <p:cNvSpPr txBox="1"/>
          <p:nvPr/>
        </p:nvSpPr>
        <p:spPr>
          <a:xfrm>
            <a:off x="3884104" y="699044"/>
            <a:ext cx="290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Завершуємо створення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652B54-9EEE-F5A1-4222-B87257A12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85" y="1809595"/>
            <a:ext cx="8550381" cy="1158340"/>
          </a:xfrm>
          <a:prstGeom prst="rect">
            <a:avLst/>
          </a:prstGeom>
        </p:spPr>
      </p:pic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AEEED4AB-07BD-2C6F-E699-AEF7F4734FC5}"/>
              </a:ext>
            </a:extLst>
          </p:cNvPr>
          <p:cNvCxnSpPr/>
          <p:nvPr/>
        </p:nvCxnSpPr>
        <p:spPr>
          <a:xfrm flipH="1">
            <a:off x="8531604" y="1226936"/>
            <a:ext cx="604007" cy="120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7E175B-57D3-91B2-0AFF-254AD2F4AFBF}"/>
              </a:ext>
            </a:extLst>
          </p:cNvPr>
          <p:cNvSpPr txBox="1"/>
          <p:nvPr/>
        </p:nvSpPr>
        <p:spPr>
          <a:xfrm>
            <a:off x="8934274" y="494950"/>
            <a:ext cx="298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Заходимо в налаштування репозиторію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BD7E2C6-04A8-AA6B-E05A-D4422D38C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758" y="3024890"/>
            <a:ext cx="1766218" cy="3670699"/>
          </a:xfrm>
          <a:prstGeom prst="rect">
            <a:avLst/>
          </a:prstGeom>
        </p:spPr>
      </p:pic>
      <p:cxnSp>
        <p:nvCxnSpPr>
          <p:cNvPr id="16" name="Пряма зі стрілкою 15">
            <a:extLst>
              <a:ext uri="{FF2B5EF4-FFF2-40B4-BE49-F238E27FC236}">
                <a16:creationId xmlns:a16="http://schemas.microsoft.com/office/drawing/2014/main" id="{FADADF50-EE6D-44CE-22F6-EB090F2E9C4A}"/>
              </a:ext>
            </a:extLst>
          </p:cNvPr>
          <p:cNvCxnSpPr/>
          <p:nvPr/>
        </p:nvCxnSpPr>
        <p:spPr>
          <a:xfrm flipH="1">
            <a:off x="2206305" y="3296873"/>
            <a:ext cx="1300293" cy="33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28DFDC-1D8E-D8BB-F5B7-FFB61DAA8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095" y="3632061"/>
            <a:ext cx="6054309" cy="2083866"/>
          </a:xfrm>
          <a:prstGeom prst="rect">
            <a:avLst/>
          </a:prstGeom>
        </p:spPr>
      </p:pic>
      <p:cxnSp>
        <p:nvCxnSpPr>
          <p:cNvPr id="20" name="Пряма зі стрілкою 19">
            <a:extLst>
              <a:ext uri="{FF2B5EF4-FFF2-40B4-BE49-F238E27FC236}">
                <a16:creationId xmlns:a16="http://schemas.microsoft.com/office/drawing/2014/main" id="{FF1C04B4-88AF-AEC5-26B0-2566B808AAD8}"/>
              </a:ext>
            </a:extLst>
          </p:cNvPr>
          <p:cNvCxnSpPr/>
          <p:nvPr/>
        </p:nvCxnSpPr>
        <p:spPr>
          <a:xfrm>
            <a:off x="7390701" y="3429000"/>
            <a:ext cx="796954" cy="190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976CE6-36C6-315C-8D09-A5CE2D498AE9}"/>
              </a:ext>
            </a:extLst>
          </p:cNvPr>
          <p:cNvSpPr txBox="1"/>
          <p:nvPr/>
        </p:nvSpPr>
        <p:spPr>
          <a:xfrm>
            <a:off x="3554135" y="3059668"/>
            <a:ext cx="13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uk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CE80B1-4AC0-AF08-B7B8-FD7DB529FEED}"/>
              </a:ext>
            </a:extLst>
          </p:cNvPr>
          <p:cNvSpPr txBox="1"/>
          <p:nvPr/>
        </p:nvSpPr>
        <p:spPr>
          <a:xfrm>
            <a:off x="7126447" y="3154175"/>
            <a:ext cx="17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651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483D04-4A5F-E870-33EF-C8D9BDC8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7" y="1626212"/>
            <a:ext cx="6027942" cy="2263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6E294A-3DBF-E47E-3A28-C42C149D4F6B}"/>
              </a:ext>
            </a:extLst>
          </p:cNvPr>
          <p:cNvSpPr txBox="1"/>
          <p:nvPr/>
        </p:nvSpPr>
        <p:spPr>
          <a:xfrm>
            <a:off x="1303562" y="553673"/>
            <a:ext cx="291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Знаходимо товаришів за їхнім </a:t>
            </a:r>
            <a:r>
              <a:rPr lang="en-US" dirty="0"/>
              <a:t>username</a:t>
            </a: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51896E-AFDE-2DC8-81ED-BFF5A90A9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045" y="257600"/>
            <a:ext cx="5692633" cy="1074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CC825F-3E73-7D36-DF08-8A5F84279D47}"/>
              </a:ext>
            </a:extLst>
          </p:cNvPr>
          <p:cNvSpPr txBox="1"/>
          <p:nvPr/>
        </p:nvSpPr>
        <p:spPr>
          <a:xfrm>
            <a:off x="7273255" y="2055303"/>
            <a:ext cx="2348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Обираємо та </a:t>
            </a:r>
            <a:r>
              <a:rPr lang="uk-UA" dirty="0" err="1"/>
              <a:t>доєднуємо</a:t>
            </a:r>
            <a:r>
              <a:rPr lang="uk-UA" dirty="0"/>
              <a:t> акаунт до колег-редакторів-</a:t>
            </a:r>
            <a:r>
              <a:rPr lang="uk-UA" dirty="0" err="1"/>
              <a:t>колабораторів</a:t>
            </a:r>
            <a:endParaRPr lang="uk-UA" dirty="0"/>
          </a:p>
        </p:txBody>
      </p: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1BA8F17D-0697-A27F-F88E-E81DD54A78EF}"/>
              </a:ext>
            </a:extLst>
          </p:cNvPr>
          <p:cNvCxnSpPr/>
          <p:nvPr/>
        </p:nvCxnSpPr>
        <p:spPr>
          <a:xfrm flipH="1" flipV="1">
            <a:off x="8791662" y="1392572"/>
            <a:ext cx="201336" cy="780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46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0AAF8-38BF-3012-4E33-611AF8B0CBF1}"/>
              </a:ext>
            </a:extLst>
          </p:cNvPr>
          <p:cNvSpPr txBox="1"/>
          <p:nvPr/>
        </p:nvSpPr>
        <p:spPr>
          <a:xfrm>
            <a:off x="2273417" y="645952"/>
            <a:ext cx="686219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Вітаю!!! Ви можете насолоджуватись спільними роботами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FE0F3-C69F-CBBB-E983-EA8B00FC8E5E}"/>
              </a:ext>
            </a:extLst>
          </p:cNvPr>
          <p:cNvSpPr txBox="1"/>
          <p:nvPr/>
        </p:nvSpPr>
        <p:spPr>
          <a:xfrm>
            <a:off x="427839" y="1484851"/>
            <a:ext cx="2617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accent1"/>
                </a:solidFill>
              </a:rPr>
              <a:t>Щоб добавити роботу потрібно зайти в головну </a:t>
            </a:r>
            <a:r>
              <a:rPr lang="uk-UA" dirty="0" err="1">
                <a:solidFill>
                  <a:schemeClr val="accent1"/>
                </a:solidFill>
              </a:rPr>
              <a:t>строрінку</a:t>
            </a:r>
            <a:r>
              <a:rPr lang="uk-UA" dirty="0">
                <a:solidFill>
                  <a:schemeClr val="accent1"/>
                </a:solidFill>
              </a:rPr>
              <a:t> репозиторію та загрузити файл для подальшої роботи з ним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4A0DB6-14AA-153B-47FB-6B32CAD5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9" y="3874337"/>
            <a:ext cx="8870449" cy="1928027"/>
          </a:xfrm>
          <a:prstGeom prst="rect">
            <a:avLst/>
          </a:prstGeom>
        </p:spPr>
      </p:pic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18B31F06-263A-B092-4A1C-0B455872014F}"/>
              </a:ext>
            </a:extLst>
          </p:cNvPr>
          <p:cNvCxnSpPr/>
          <p:nvPr/>
        </p:nvCxnSpPr>
        <p:spPr>
          <a:xfrm>
            <a:off x="3179428" y="2827090"/>
            <a:ext cx="4303552" cy="145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7677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Веселі фігури – темні</Template>
  <TotalTime>87</TotalTime>
  <Words>499</Words>
  <Application>Microsoft Office PowerPoint</Application>
  <PresentationFormat>Широкий екран</PresentationFormat>
  <Paragraphs>59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5" baseType="lpstr">
      <vt:lpstr>Arial</vt:lpstr>
      <vt:lpstr>Söhne</vt:lpstr>
      <vt:lpstr>Source Sans Pro</vt:lpstr>
      <vt:lpstr>FunkyShapesDarkVTI</vt:lpstr>
      <vt:lpstr>Work-case№1</vt:lpstr>
      <vt:lpstr>Презентація PowerPoint</vt:lpstr>
      <vt:lpstr>Here are the main use cases, actions, and commands in Git:</vt:lpstr>
      <vt:lpstr>Презентація PowerPoint</vt:lpstr>
      <vt:lpstr>Що таке "комміт", як він дозволяє відслідковувати зміни у файлах?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Work-case№1</dc:title>
  <dc:creator>Maxus Maxus</dc:creator>
  <cp:lastModifiedBy>Lera Yemets</cp:lastModifiedBy>
  <cp:revision>4</cp:revision>
  <dcterms:created xsi:type="dcterms:W3CDTF">2024-02-02T20:33:40Z</dcterms:created>
  <dcterms:modified xsi:type="dcterms:W3CDTF">2024-02-02T22:49:45Z</dcterms:modified>
</cp:coreProperties>
</file>