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us Maxus" userId="0cb690093d25cd2e" providerId="LiveId" clId="{FC151A84-0CBC-4C6C-8A4A-58BDC3CA765A}"/>
    <pc:docChg chg="addSld modSld">
      <pc:chgData name="Maxus Maxus" userId="0cb690093d25cd2e" providerId="LiveId" clId="{FC151A84-0CBC-4C6C-8A4A-58BDC3CA765A}" dt="2024-02-02T21:42:33.297" v="15" actId="680"/>
      <pc:docMkLst>
        <pc:docMk/>
      </pc:docMkLst>
      <pc:sldChg chg="addSp modSp">
        <pc:chgData name="Maxus Maxus" userId="0cb690093d25cd2e" providerId="LiveId" clId="{FC151A84-0CBC-4C6C-8A4A-58BDC3CA765A}" dt="2024-02-02T21:42:16.932" v="14" actId="14100"/>
        <pc:sldMkLst>
          <pc:docMk/>
          <pc:sldMk cId="3645757187" sldId="259"/>
        </pc:sldMkLst>
        <pc:picChg chg="add mod">
          <ac:chgData name="Maxus Maxus" userId="0cb690093d25cd2e" providerId="LiveId" clId="{FC151A84-0CBC-4C6C-8A4A-58BDC3CA765A}" dt="2024-02-02T21:28:31.908" v="2" actId="1076"/>
          <ac:picMkLst>
            <pc:docMk/>
            <pc:sldMk cId="3645757187" sldId="259"/>
            <ac:picMk id="1026" creationId="{786CBD83-1D74-5D5C-7391-FD82E9C40920}"/>
          </ac:picMkLst>
        </pc:picChg>
        <pc:picChg chg="add mod">
          <ac:chgData name="Maxus Maxus" userId="0cb690093d25cd2e" providerId="LiveId" clId="{FC151A84-0CBC-4C6C-8A4A-58BDC3CA765A}" dt="2024-02-02T21:33:11.348" v="9" actId="14100"/>
          <ac:picMkLst>
            <pc:docMk/>
            <pc:sldMk cId="3645757187" sldId="259"/>
            <ac:picMk id="1028" creationId="{609FEF47-AEA1-95C7-888C-B7A7ABD28DF8}"/>
          </ac:picMkLst>
        </pc:picChg>
        <pc:picChg chg="add mod">
          <ac:chgData name="Maxus Maxus" userId="0cb690093d25cd2e" providerId="LiveId" clId="{FC151A84-0CBC-4C6C-8A4A-58BDC3CA765A}" dt="2024-02-02T21:42:16.932" v="14" actId="14100"/>
          <ac:picMkLst>
            <pc:docMk/>
            <pc:sldMk cId="3645757187" sldId="259"/>
            <ac:picMk id="1030" creationId="{8F496E71-C9BC-F98A-3410-D13633500B91}"/>
          </ac:picMkLst>
        </pc:picChg>
      </pc:sldChg>
      <pc:sldChg chg="new">
        <pc:chgData name="Maxus Maxus" userId="0cb690093d25cd2e" providerId="LiveId" clId="{FC151A84-0CBC-4C6C-8A4A-58BDC3CA765A}" dt="2024-02-02T21:42:33.297" v="15" actId="680"/>
        <pc:sldMkLst>
          <pc:docMk/>
          <pc:sldMk cId="1102124383" sldId="26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21:08:31.36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775 547 24575,'-62'-1'0,"-92"-13"0,119 8 0,1-1 0,0-2 0,0-1 0,-38-17 0,41 6 0,26 16 0,-1 1 0,0 0 0,0 0 0,-10-4 0,15 8 0,-1-1 0,1 1 0,-1-1 0,1 1 0,-1 0 0,1-1 0,-1 1 0,1 0 0,-1 0 0,1 0 0,-1 0 0,1 1 0,-1-1 0,1 0 0,-1 0 0,1 1 0,-1-1 0,1 1 0,-1 0 0,1-1 0,-1 1 0,1 0 0,0 0 0,-2 2 0,-12 11 0,13-11 0,0-1 0,0 1 0,0-1 0,0 0 0,-1 0 0,1 0 0,-1 0 0,1 0 0,-1 0 0,0-1 0,-5 3 0,8-4 0,-1 0 0,1 0 0,0 0 0,-1 0 0,1 0 0,0 0 0,-1 0 0,1 0 0,0 0 0,-1 0 0,1 0 0,0 0 0,0 0 0,-1 0 0,1 0 0,0-1 0,-1 1 0,1 0 0,0 0 0,0 0 0,-1 0 0,1-1 0,0 1 0,0 0 0,0 0 0,-1-1 0,1 1 0,0 0 0,0 0 0,0-1 0,-1 1 0,1 0 0,0-1 0,0 1 0,0 0 0,0 0 0,0-1 0,0 1 0,0-19 0,10-20 0,20-36 0,69-128 0,-66 141 0,-30 57 0,0 0 0,-1 0 0,2 0 0,-1 1 0,0-1 0,1 1 0,0 0 0,0 0 0,0 0 0,0 1 0,1-1 0,0 1 0,-1 0 0,1 0 0,6-2 0,-6 4 0,-1 0 0,0 0 0,1 0 0,-1 1 0,0-1 0,1 1 0,-1 0 0,1 1 0,-1-1 0,0 1 0,1 0 0,-1 0 0,0 0 0,0 0 0,0 1 0,0 0 0,0 0 0,0 0 0,6 4 0,-1 0 0,-1 0 0,0 1 0,-1 0 0,1 0 0,-1 1 0,-1 0 0,1 0 0,-1 0 0,-1 1 0,8 14 0,-10-16 0,0 0 0,0 0 0,-1 0 0,0 1 0,0-1 0,-1 0 0,0 1 0,0-1 0,-1 1 0,0-1 0,0 1 0,-1-1 0,0 0 0,0 1 0,-3 9 0,1-11 0,1-1 0,-1 0 0,0 1 0,0-1 0,-1 0 0,1 0 0,-1-1 0,0 1 0,0-1 0,-1 0 0,-8 7 0,-7 2 0,-36 19 0,23-14 0,15-8 0,0-1 0,0-1 0,-1-1 0,0-1 0,0 0 0,-1-2 0,0 0 0,1-1 0,-1-1 0,0 0 0,-29-3 0,37 1 0,-37-3 0,47 3 0,0-1 0,0 1 0,0 0 0,0-1 0,0 0 0,0 1 0,0-1 0,0 0 0,0 0 0,0 0 0,1 0 0,-1-1 0,0 1 0,1 0 0,-1-1 0,1 1 0,-1-1 0,-1-3 0,3 5 0,-1 0 0,1 0 0,0-1 0,0 1 0,0 0 0,0 0 0,0-1 0,0 1 0,0 0 0,0 0 0,-1-1 0,1 1 0,0 0 0,0 0 0,0-1 0,0 1 0,0 0 0,0 0 0,0-1 0,1 1 0,-1 0 0,0-1 0,0 1 0,0 0 0,0 0 0,0-1 0,0 1 0,0 0 0,1 0 0,-1 0 0,0-1 0,0 1 0,0 0 0,0 0 0,1 0 0,-1-1 0,0 1 0,1 0 0,12-3 0,18 7 0,19 8 0,0 3 0,-1 2 0,58 29 0,-39-17 0,-61-26 0,-1-1 0,1 1 0,-1 1 0,0-1 0,0 1 0,0 0 0,0 1 0,-1-1 0,8 9 0,-12-10 0,1-1 0,0 1 0,-1 0 0,1 0 0,-1 0 0,0 0 0,0 0 0,0 0 0,0 0 0,-1 0 0,0 1 0,1-1 0,-1 0 0,0 0 0,0 1 0,-1-1 0,1 0 0,-1 0 0,1 0 0,-1 1 0,0-1 0,-3 5 0,2-2 0,-1 0 0,-1-1 0,1 1 0,-1-1 0,0 0 0,0 0 0,0-1 0,-1 1 0,1-1 0,-1 0 0,-6 4 0,-11 7 0,-32 15 0,31-17 0,2-2 0,0-1 0,0-1 0,-1-1 0,0-1 0,-1-1 0,1-1 0,-1 0 0,0-2 0,-45 1 0,66-5 0,-1 1 0,1-1 0,0 0 0,-1 1 0,1-1 0,0 0 0,-1 0 0,1-1 0,0 1 0,0 0 0,0-1 0,0 1 0,0-1 0,1 0 0,-1 1 0,0-1 0,1 0 0,-1 0 0,1 0 0,0 0 0,-1-1 0,1 1 0,0 0 0,1 0 0,-1-1 0,0 1 0,0-1 0,1 1 0,-1-5 0,0 0 0,0 1 0,1-1 0,0 1 0,0-1 0,0 0 0,1 1 0,0-1 0,0 1 0,1-1 0,2-7 0,-2 11 0,-1 1 0,0 0 0,1 0 0,0-1 0,-1 1 0,1 0 0,0 1 0,0-1 0,0 0 0,1 0 0,-1 1 0,0 0 0,0-1 0,1 1 0,-1 0 0,1 0 0,-1 0 0,1 0 0,0 1 0,-1-1 0,5 0 0,7 0 0,1 0 0,26 2 0,-21 0 0,-13-1 0,121 8 0,-113-7 0,-1 2 0,-1 0 0,1 0 0,0 2 0,-1-1 0,0 2 0,14 7 0,-25-12 0,1 1 0,-1 0 0,1 0 0,-1 0 0,0 0 0,1 0 0,-1 0 0,0 1 0,-1-1 0,1 1 0,0-1 0,-1 1 0,1 0 0,-1 0 0,0-1 0,0 1 0,0 0 0,0 0 0,0 0 0,-1 0 0,1 0 0,-1 1 0,0-1 0,0 0 0,0 0 0,-1 0 0,1 0 0,-1 0 0,1 0 0,-1 0 0,0 0 0,0 0 0,0 0 0,-1 0 0,-2 4 0,1-1 0,0-1 0,-1 1 0,1-1 0,-1 0 0,0-1 0,0 1 0,-1-1 0,1 1 0,-1-1 0,0-1 0,0 1 0,-1-1 0,1 0 0,0 0 0,-1 0 0,0-1 0,-7 3 0,2-6 0,13-5 0,18-7 0,-15 12 0,1 0 0,-1 1 0,1 0 0,0 0 0,-1 0 0,1 1 0,-1-1 0,1 1 0,-1 1 0,0-1 0,1 1 0,8 4 0,4 3 0,0 1 0,20 16 0,17 8 0,-54-33 0,0 0 0,0 0 0,0-1 0,0 1 0,0 0 0,1-1 0,-1 1 0,0-1 0,1 0 0,-1 1 0,0-1 0,1 0 0,-1 0 0,0 0 0,1 0 0,-1 0 0,1 0 0,-1 0 0,0 0 0,1 0 0,-1-1 0,0 1 0,1-1 0,-1 1 0,0-1 0,0 1 0,0-1 0,1 0 0,-1 1 0,0-1 0,0 0 0,0 0 0,0 0 0,0 0 0,0 0 0,0 0 0,-1 0 0,1 0 0,0 0 0,-1-1 0,1 1 0,0 0 0,-1 0 0,1-1 0,-1 1 0,0 0 0,0-1 0,1 1 0,-1-3 0,2-10 0,-1 0 0,0 0 0,-1 0 0,-1-14 0,0 13 0,1 7 0,0-1 0,-1 1 0,0-1 0,0 1 0,-1-1 0,-3-10 0,4 17 0,0 1 0,0-1 0,0 0 0,0 0 0,0 1 0,0-1 0,-1 1 0,1-1 0,0 1 0,-1 0 0,1 0 0,-1-1 0,0 1 0,1 0 0,-1 0 0,0 1 0,1-1 0,-1 0 0,0 0 0,0 1 0,0-1 0,0 1 0,0 0 0,0-1 0,0 1 0,0 0 0,1 0 0,-1 0 0,0 1 0,0-1 0,0 0 0,0 1 0,0-1 0,-2 2 0,-7 2 0,0 1 0,0 0 0,1 1 0,0 0 0,0 1 0,0 0 0,1 1 0,0 0 0,0 0 0,-7 10 0,-21 17 0,-23 21 0,27-25 0,-69 50 0,100-79 0,0 0 0,0-1 0,-1 1 0,1-1 0,-1 0 0,1 0 0,-1 0 0,0 0 0,1 0 0,-1 0 0,0-1 0,0 1 0,1-1 0,-1 0 0,0 0 0,0 0 0,0 0 0,1 0 0,-1-1 0,0 1 0,0-1 0,1 0 0,-1 0 0,0 0 0,1 0 0,-1 0 0,1 0 0,-1-1 0,1 0 0,0 1 0,0-1 0,-1 0 0,-1-2 0,-5-7 0,1 0 0,-1 0 0,2-1 0,0 0 0,-8-19 0,-2-1 0,-18-24 0,18 30 0,-19-40 0,32 57 0,1 0 0,0-1 0,1 1 0,0-1 0,1 0 0,0 1 0,0-1 0,1 0 0,0 0 0,1 0 0,0 1 0,0-1 0,4-13 0,-3 21 0,0-1 0,-1 1 0,1 0 0,0-1 0,0 1 0,0 0 0,1 0 0,-1 1 0,0-1 0,1 0 0,-1 1 0,1-1 0,0 1 0,-1 0 0,1 0 0,0 0 0,0 0 0,0 0 0,0 1 0,0-1 0,0 1 0,4 0 0,8-1 0,0 1 0,0 1 0,15 2 0,-24-2 0,1 1 0,-1-1 0,1 1 0,-1 1 0,0-1 0,0 1 0,8 5 0,-12-7 0,0 0 0,0 0 0,0 0 0,0 1 0,-1-1 0,1 1 0,0-1 0,-1 1 0,1 0 0,-1 0 0,1-1 0,-1 1 0,0 0 0,0 0 0,1 0 0,-2 1 0,1-1 0,0 0 0,0 0 0,-1 0 0,1 1 0,-1-1 0,0 0 0,1 3 0,-2-4 0,1 1 0,-1-1 0,1 0 0,-1 1 0,0-1 0,1 0 0,-1 0 0,0 0 0,0 0 0,0 1 0,0-1 0,0-1 0,0 1 0,0 0 0,0 0 0,0 0 0,-1 0 0,1-1 0,0 1 0,0-1 0,-1 1 0,1-1 0,0 1 0,-3 0 0,-42 6 0,26-5 0,-118 15 0,304-18-1365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2T21:09:17.9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1079 706 24575,'-23'-86'0,"-65"-156"0,66 197 0,-1 0 0,-2 2 0,-1 0 0,-60-70 0,77 103 0,0 1 0,-1-1 0,0 2 0,-1 0 0,1 0 0,-20-10 0,24 15 0,1 0 0,0 1 0,-1 0 0,0 0 0,1 0 0,-1 1 0,0 0 0,0 0 0,0 1 0,1-1 0,-1 1 0,0 1 0,0-1 0,0 1 0,0 0 0,0 0 0,-5 2 0,8-1 0,0-1 0,0 1 0,0-1 0,0 1 0,1 0 0,-1 0 0,1 0 0,0 1 0,-1-1 0,1 0 0,0 1 0,0-1 0,0 1 0,1 0 0,-1 0 0,1 0 0,-1 0 0,1 0 0,0 0 0,0 0 0,1 0 0,-1 0 0,0 1 0,1-1 0,0 0 0,0 0 0,0 7 0,2 8 0,0 0 0,1 0 0,9 30 0,-10-39 0,19 61 0,3-1 0,4 0 0,2-2 0,4-1 0,2-2 0,3-2 0,2-1 0,69 77 0,-97-124 0,0 0 0,1 0 0,0-2 0,1 0 0,25 17 0,-33-25 0,0-1 0,1 1 0,-1-1 0,1-1 0,-1 1 0,1-1 0,0-1 0,0 1 0,0-1 0,0-1 0,0 1 0,0-1 0,0-1 0,0 1 0,14-4 0,-16 2 0,-1 1 0,1-1 0,-1 1 0,1-2 0,-1 1 0,0-1 0,0 1 0,0-1 0,0-1 0,0 1 0,7-8 0,-9 7 0,0 0 0,0 0 0,0-1 0,-1 1 0,0-1 0,0 1 0,0-1 0,0 0 0,-1 0 0,0 0 0,0 0 0,0 0 0,-1 0 0,0-5 0,-1-226 0,-2 84 0,1 165 0,-1-1 0,-1 0 0,-9 22 0,-6 18 0,10-28 0,-1 0 0,0-1 0,-2 0 0,-1-1 0,-22 30 0,8-16 0,-2-1 0,-42 38 0,31-36 0,-2-2 0,-1-2 0,-94 55 0,108-73 0,0-1 0,-1-1 0,0-2 0,-1-1 0,0-2 0,-1 0 0,0-3 0,-34 3 0,62-8 0,-41 3 0,0-2 0,-89-9 0,123 6 0,0 0 0,-1 0 0,1-1 0,0 0 0,0-1 0,1-1 0,-1 1 0,1-2 0,0 1 0,0-1 0,1-1 0,-1 0 0,2 0 0,-1-1 0,1 0 0,0 0 0,-8-13 0,13 16 0,0 0 0,0 0 0,1-1 0,0 1 0,0-1 0,0 1 0,1-1 0,0 0 0,0 0 0,0 0 0,1 0 0,0 1 0,1-9 0,-1 11 0,0 0 0,1 0 0,-1 0 0,1 0 0,0 0 0,0 0 0,0 0 0,0 1 0,0-1 0,1 0 0,0 1 0,-1-1 0,1 1 0,0 0 0,0-1 0,0 1 0,0 0 0,0 0 0,1 0 0,-1 1 0,1-1 0,-1 0 0,1 1 0,-1 0 0,1 0 0,0-1 0,4 0 0,332-66 0,-250 56 0,169-1 0,-224 15 0,-24-1 0,1 0 0,-1-1 0,0 0 0,0 0 0,0-1 0,1 0 0,12-4 0,-21 4 0,-1 1 0,0-1 0,1 1 0,-1-1 0,0 0 0,0 0 0,0 1 0,0-1 0,1 0 0,-1 0 0,0 0 0,-1 0 0,1 0 0,0 0 0,0-1 0,0 1 0,-1 0 0,1 0 0,0-1 0,-1 1 0,1 0 0,-1-1 0,1 0 0,-1-1 0,0 0 0,0 0 0,0 0 0,-1 0 0,1 0 0,-1 0 0,1 1 0,-1-1 0,0 0 0,-2-4 0,-2-4 0,-1 1 0,-1 0 0,1 0 0,-12-12 0,-22-19 0,-3 2 0,0 2 0,-75-47 0,116 82 0,-37-27 0,19 14 0,1 1 0,-2 1 0,-40-20 0,60 32 0,-1 0 0,1 1 0,-1-1 0,0 1 0,1-1 0,-1 1 0,0-1 0,0 1 0,1 0 0,-1 0 0,0 0 0,1 0 0,-1 0 0,0 0 0,0 1 0,1-1 0,-1 0 0,0 1 0,1 0 0,-1-1 0,1 1 0,-1 0 0,-1 1 0,1 0 0,0 0 0,0 0 0,1 0 0,-1 0 0,1 0 0,0 0 0,0 0 0,-1 1 0,1-1 0,1 1 0,-1-1 0,0 1 0,0 4 0,-1 8 0,1-1 0,1 1 0,0 0 0,3 19 0,2-7 0,2 0 0,0-1 0,15 36 0,-6-18 0,-16-43 0,4 13 0,2 1 0,-1-1 0,2 0 0,14 25 0,-18-35 0,0-1 0,0 1 0,1-1 0,-1 1 0,1-1 0,0 0 0,0 0 0,0 0 0,0-1 0,1 0 0,-1 0 0,1 0 0,-1 0 0,1 0 0,0-1 0,-1 0 0,1 0 0,0 0 0,6-1 0,128 20-1365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‹№›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2/2/2024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‹№›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8E1FA-1113-F934-053E-912EAA49E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8557" y="672379"/>
            <a:ext cx="9144000" cy="1026822"/>
          </a:xfrm>
        </p:spPr>
        <p:txBody>
          <a:bodyPr/>
          <a:lstStyle/>
          <a:p>
            <a:r>
              <a:rPr lang="en-US" dirty="0"/>
              <a:t>Work-case</a:t>
            </a:r>
            <a:r>
              <a:rPr lang="uk-UA" dirty="0">
                <a:solidFill>
                  <a:schemeClr val="accent1"/>
                </a:solidFill>
              </a:rPr>
              <a:t>№</a:t>
            </a:r>
            <a:r>
              <a:rPr lang="en-US" dirty="0">
                <a:solidFill>
                  <a:schemeClr val="accent1"/>
                </a:solidFill>
              </a:rPr>
              <a:t>1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1DF46AB7-C4B4-2EDA-8FC5-3E978541C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557" y="2284967"/>
            <a:ext cx="9144000" cy="1655762"/>
          </a:xfrm>
        </p:spPr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Github</a:t>
            </a:r>
            <a:r>
              <a:rPr lang="en-US" dirty="0">
                <a:solidFill>
                  <a:srgbClr val="00B0F0"/>
                </a:solidFill>
              </a:rPr>
              <a:t>, creating repository, team work</a:t>
            </a:r>
            <a:endParaRPr lang="uk-UA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CDB9D-B6A4-A0F0-B473-9EC168480251}"/>
              </a:ext>
            </a:extLst>
          </p:cNvPr>
          <p:cNvSpPr txBox="1"/>
          <p:nvPr/>
        </p:nvSpPr>
        <p:spPr>
          <a:xfrm>
            <a:off x="3355596" y="4085439"/>
            <a:ext cx="4899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presentation was prepared by students</a:t>
            </a:r>
            <a:r>
              <a:rPr lang="uk-UA" dirty="0"/>
              <a:t> </a:t>
            </a:r>
            <a:r>
              <a:rPr lang="en-US" dirty="0"/>
              <a:t>group </a:t>
            </a:r>
            <a:r>
              <a:rPr lang="uk-UA" dirty="0"/>
              <a:t>БІКС-13</a:t>
            </a:r>
          </a:p>
          <a:p>
            <a:r>
              <a:rPr lang="en-US" dirty="0" err="1"/>
              <a:t>Savustian</a:t>
            </a:r>
            <a:r>
              <a:rPr lang="en-US" dirty="0"/>
              <a:t> Maksym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481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033AF99-FA2B-DEDF-8E5B-2A54404CD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Git is a distributed version control system widely used in software development to track changes in source code during the development of a project. It enables collaboration among multiple developers, facilitates code management, and allows for efficient handling of different versions of the codebase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4608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D4180-0EE7-B950-B0F6-9BA9EF22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96662" cy="977114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D1D5DB"/>
                </a:solidFill>
                <a:effectLst/>
                <a:latin typeface="Söhne"/>
              </a:rPr>
              <a:t>Here are the main use cases, actions, and commands in Git:</a:t>
            </a:r>
            <a:endParaRPr lang="uk-UA" sz="3200" dirty="0"/>
          </a:p>
        </p:txBody>
      </p:sp>
      <p:graphicFrame>
        <p:nvGraphicFramePr>
          <p:cNvPr id="4" name="Місце для вмісту 3">
            <a:extLst>
              <a:ext uri="{FF2B5EF4-FFF2-40B4-BE49-F238E27FC236}">
                <a16:creationId xmlns:a16="http://schemas.microsoft.com/office/drawing/2014/main" id="{EE5AC71E-4D0E-01E2-7D4A-681156E52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063187"/>
              </p:ext>
            </p:extLst>
          </p:nvPr>
        </p:nvGraphicFramePr>
        <p:xfrm>
          <a:off x="0" y="1342240"/>
          <a:ext cx="12192000" cy="5515765"/>
        </p:xfrm>
        <a:graphic>
          <a:graphicData uri="http://schemas.openxmlformats.org/drawingml/2006/table">
            <a:tbl>
              <a:tblPr/>
              <a:tblGrid>
                <a:gridCol w="6096000">
                  <a:extLst>
                    <a:ext uri="{9D8B030D-6E8A-4147-A177-3AD203B41FA5}">
                      <a16:colId xmlns:a16="http://schemas.microsoft.com/office/drawing/2014/main" val="128136369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4198797813"/>
                    </a:ext>
                  </a:extLst>
                </a:gridCol>
              </a:tblGrid>
              <a:tr h="192573">
                <a:tc>
                  <a:txBody>
                    <a:bodyPr/>
                    <a:lstStyle/>
                    <a:p>
                      <a:pPr fontAlgn="b"/>
                      <a:r>
                        <a:rPr lang="en-US" sz="800" b="1">
                          <a:effectLst/>
                        </a:rPr>
                        <a:t>Action</a:t>
                      </a:r>
                    </a:p>
                  </a:txBody>
                  <a:tcPr marL="39727" marR="39727" marT="19864" marB="1986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800" b="1">
                          <a:effectLst/>
                        </a:rPr>
                        <a:t>Command</a:t>
                      </a:r>
                    </a:p>
                  </a:txBody>
                  <a:tcPr marL="39727" marR="39727" marT="19864" marB="19864" anchor="b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26478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Initialize a new Git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init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697652"/>
                  </a:ext>
                </a:extLst>
              </a:tr>
              <a:tr h="192573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Clone a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clone &lt;URL&gt;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4683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Add files to staging area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add &lt;file&gt;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081587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Add all changed files to staging area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add .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23743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Commit changes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commit -m "Commit message"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3786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List available branches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branch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863652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Create a new branch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branch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5851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Switch to an existing branch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checkout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810966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Merge changes from different branches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merge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73327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Add a remote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remote add origin &lt;URL&gt;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69726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Push commits to a remote repository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push origin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46052"/>
                  </a:ext>
                </a:extLst>
              </a:tr>
              <a:tr h="457626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Fetch and merge changes from a remote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pull origin &lt;branch_name&gt;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3358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Show the status of the working directory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status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639588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Display the commit history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log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52664"/>
                  </a:ext>
                </a:extLst>
              </a:tr>
              <a:tr h="192573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Unstage a file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reset &lt;file&gt;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979746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Reset the repository to a specific commit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git reset --hard &lt;commit&gt;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442778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fontAlgn="base"/>
                      <a:r>
                        <a:rPr lang="en-US" sz="800">
                          <a:effectLst/>
                        </a:rPr>
                        <a:t>Specify files or directories to ignore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800" dirty="0">
                          <a:effectLst/>
                        </a:rPr>
                        <a:t>Utilize .</a:t>
                      </a:r>
                      <a:r>
                        <a:rPr lang="en-US" sz="800" dirty="0" err="1">
                          <a:effectLst/>
                        </a:rPr>
                        <a:t>gitignore</a:t>
                      </a:r>
                      <a:r>
                        <a:rPr lang="en-US" sz="800" dirty="0">
                          <a:effectLst/>
                        </a:rPr>
                        <a:t> file</a:t>
                      </a:r>
                    </a:p>
                  </a:txBody>
                  <a:tcPr marL="39727" marR="39727" marT="19864" marB="19864" anchor="ctr">
                    <a:lnL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5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8235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Рукописні дані 5">
                <a:extLst>
                  <a:ext uri="{FF2B5EF4-FFF2-40B4-BE49-F238E27FC236}">
                    <a16:creationId xmlns:a16="http://schemas.microsoft.com/office/drawing/2014/main" id="{57491D7B-242A-F3B3-E4CD-A91B16B26396}"/>
                  </a:ext>
                </a:extLst>
              </p14:cNvPr>
              <p14:cNvContentPartPr/>
              <p14:nvPr/>
            </p14:nvContentPartPr>
            <p14:xfrm>
              <a:off x="358458" y="591536"/>
              <a:ext cx="279360" cy="372960"/>
            </p14:xfrm>
          </p:contentPart>
        </mc:Choice>
        <mc:Fallback xmlns="">
          <p:pic>
            <p:nvPicPr>
              <p:cNvPr id="6" name="Рукописні дані 5">
                <a:extLst>
                  <a:ext uri="{FF2B5EF4-FFF2-40B4-BE49-F238E27FC236}">
                    <a16:creationId xmlns:a16="http://schemas.microsoft.com/office/drawing/2014/main" id="{57491D7B-242A-F3B3-E4CD-A91B16B263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818" y="528536"/>
                <a:ext cx="405000" cy="49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25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7C2A372-7807-0D3B-3BF4-CB9A60111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3239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Git facilitates collaborative software development by tracking changes, managing branches, and ensuring a stable and organized version history. It enhances the efficiency of development workflows and provides mechanisms for team collaboration.</a:t>
            </a:r>
            <a:endParaRPr lang="uk-U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і дані 3">
                <a:extLst>
                  <a:ext uri="{FF2B5EF4-FFF2-40B4-BE49-F238E27FC236}">
                    <a16:creationId xmlns:a16="http://schemas.microsoft.com/office/drawing/2014/main" id="{CA807ED7-5AF2-BC84-424F-A7B197B74C4A}"/>
                  </a:ext>
                </a:extLst>
              </p14:cNvPr>
              <p14:cNvContentPartPr/>
              <p14:nvPr/>
            </p14:nvContentPartPr>
            <p14:xfrm>
              <a:off x="182058" y="576416"/>
              <a:ext cx="456840" cy="433440"/>
            </p14:xfrm>
          </p:contentPart>
        </mc:Choice>
        <mc:Fallback xmlns="">
          <p:pic>
            <p:nvPicPr>
              <p:cNvPr id="4" name="Рукописні дані 3">
                <a:extLst>
                  <a:ext uri="{FF2B5EF4-FFF2-40B4-BE49-F238E27FC236}">
                    <a16:creationId xmlns:a16="http://schemas.microsoft.com/office/drawing/2014/main" id="{CA807ED7-5AF2-BC84-424F-A7B197B74C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418" y="513416"/>
                <a:ext cx="582480" cy="55908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Git: Empowering Collaboration and Version Control in Software Development">
            <a:extLst>
              <a:ext uri="{FF2B5EF4-FFF2-40B4-BE49-F238E27FC236}">
                <a16:creationId xmlns:a16="http://schemas.microsoft.com/office/drawing/2014/main" id="{786CBD83-1D74-5D5C-7391-FD82E9C40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323" y="1870920"/>
            <a:ext cx="3901307" cy="225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Git Branching Strategy for Efficient Software Development – Split">
            <a:extLst>
              <a:ext uri="{FF2B5EF4-FFF2-40B4-BE49-F238E27FC236}">
                <a16:creationId xmlns:a16="http://schemas.microsoft.com/office/drawing/2014/main" id="{609FEF47-AEA1-95C7-888C-B7A7ABD28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6663"/>
            <a:ext cx="80618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5 Types of Git Workflows Every Engineering Team Must Know - Hatica">
            <a:extLst>
              <a:ext uri="{FF2B5EF4-FFF2-40B4-BE49-F238E27FC236}">
                <a16:creationId xmlns:a16="http://schemas.microsoft.com/office/drawing/2014/main" id="{8F496E71-C9BC-F98A-3410-D1363350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877" y="4228050"/>
            <a:ext cx="4111122" cy="262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75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38DEE-15FE-0900-F4F5-32C19337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AF66720-A943-4AE7-D021-16634B27D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2124383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Веселі фігури – темні</Template>
  <TotalTime>54</TotalTime>
  <Words>290</Words>
  <Application>Microsoft Office PowerPoint</Application>
  <PresentationFormat>Широкий екран</PresentationFormat>
  <Paragraphs>43</Paragraphs>
  <Slides>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9" baseType="lpstr">
      <vt:lpstr>Arial</vt:lpstr>
      <vt:lpstr>Söhne</vt:lpstr>
      <vt:lpstr>Source Sans Pro</vt:lpstr>
      <vt:lpstr>FunkyShapesDarkVTI</vt:lpstr>
      <vt:lpstr>Work-case№1</vt:lpstr>
      <vt:lpstr>Презентація PowerPoint</vt:lpstr>
      <vt:lpstr>Here are the main use cases, actions, and commands in Git: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Work-case№1</dc:title>
  <dc:creator>Maxus Maxus</dc:creator>
  <cp:lastModifiedBy>Maxus Maxus</cp:lastModifiedBy>
  <cp:revision>1</cp:revision>
  <dcterms:created xsi:type="dcterms:W3CDTF">2024-02-02T20:33:40Z</dcterms:created>
  <dcterms:modified xsi:type="dcterms:W3CDTF">2024-02-02T21:42:37Z</dcterms:modified>
</cp:coreProperties>
</file>