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5A7F2-FB29-72EF-9D46-6CC10D2949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88738D-D39B-D7AC-E9C3-513874E88A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4F46BC-EB75-856C-BDB2-A5E58016AE9A}"/>
              </a:ext>
            </a:extLst>
          </p:cNvPr>
          <p:cNvSpPr>
            <a:spLocks noGrp="1"/>
          </p:cNvSpPr>
          <p:nvPr>
            <p:ph type="dt" sz="half" idx="10"/>
          </p:nvPr>
        </p:nvSpPr>
        <p:spPr/>
        <p:txBody>
          <a:bodyPr/>
          <a:lstStyle/>
          <a:p>
            <a:fld id="{8D245264-659A-406F-88F3-F0F8038A30C5}" type="datetimeFigureOut">
              <a:rPr lang="en-US" smtClean="0"/>
              <a:t>8/16/2023</a:t>
            </a:fld>
            <a:endParaRPr lang="en-US"/>
          </a:p>
        </p:txBody>
      </p:sp>
      <p:sp>
        <p:nvSpPr>
          <p:cNvPr id="5" name="Footer Placeholder 4">
            <a:extLst>
              <a:ext uri="{FF2B5EF4-FFF2-40B4-BE49-F238E27FC236}">
                <a16:creationId xmlns:a16="http://schemas.microsoft.com/office/drawing/2014/main" id="{A036C6A9-5F62-38C4-00D6-969A0973E1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4F4CAA-2616-7410-BF11-8D4FEC856031}"/>
              </a:ext>
            </a:extLst>
          </p:cNvPr>
          <p:cNvSpPr>
            <a:spLocks noGrp="1"/>
          </p:cNvSpPr>
          <p:nvPr>
            <p:ph type="sldNum" sz="quarter" idx="12"/>
          </p:nvPr>
        </p:nvSpPr>
        <p:spPr/>
        <p:txBody>
          <a:bodyPr/>
          <a:lstStyle/>
          <a:p>
            <a:fld id="{ED9D14A8-713E-4896-AE03-6EB3FA949159}" type="slidenum">
              <a:rPr lang="en-US" smtClean="0"/>
              <a:t>‹#›</a:t>
            </a:fld>
            <a:endParaRPr lang="en-US"/>
          </a:p>
        </p:txBody>
      </p:sp>
    </p:spTree>
    <p:extLst>
      <p:ext uri="{BB962C8B-B14F-4D97-AF65-F5344CB8AC3E}">
        <p14:creationId xmlns:p14="http://schemas.microsoft.com/office/powerpoint/2010/main" val="39431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54A87-3B40-1B14-F827-A87BC18328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FE9E1D9-CE25-9BF0-A8D4-1F5CE29327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F58B95-C277-AD21-C784-1C20AFC68FF3}"/>
              </a:ext>
            </a:extLst>
          </p:cNvPr>
          <p:cNvSpPr>
            <a:spLocks noGrp="1"/>
          </p:cNvSpPr>
          <p:nvPr>
            <p:ph type="dt" sz="half" idx="10"/>
          </p:nvPr>
        </p:nvSpPr>
        <p:spPr/>
        <p:txBody>
          <a:bodyPr/>
          <a:lstStyle/>
          <a:p>
            <a:fld id="{8D245264-659A-406F-88F3-F0F8038A30C5}" type="datetimeFigureOut">
              <a:rPr lang="en-US" smtClean="0"/>
              <a:t>8/16/2023</a:t>
            </a:fld>
            <a:endParaRPr lang="en-US"/>
          </a:p>
        </p:txBody>
      </p:sp>
      <p:sp>
        <p:nvSpPr>
          <p:cNvPr id="5" name="Footer Placeholder 4">
            <a:extLst>
              <a:ext uri="{FF2B5EF4-FFF2-40B4-BE49-F238E27FC236}">
                <a16:creationId xmlns:a16="http://schemas.microsoft.com/office/drawing/2014/main" id="{26ABED09-181F-99CC-DDAD-4A4C3DFF2E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25D6C3-8267-B409-6FEF-20E527C353F7}"/>
              </a:ext>
            </a:extLst>
          </p:cNvPr>
          <p:cNvSpPr>
            <a:spLocks noGrp="1"/>
          </p:cNvSpPr>
          <p:nvPr>
            <p:ph type="sldNum" sz="quarter" idx="12"/>
          </p:nvPr>
        </p:nvSpPr>
        <p:spPr/>
        <p:txBody>
          <a:bodyPr/>
          <a:lstStyle/>
          <a:p>
            <a:fld id="{ED9D14A8-713E-4896-AE03-6EB3FA949159}" type="slidenum">
              <a:rPr lang="en-US" smtClean="0"/>
              <a:t>‹#›</a:t>
            </a:fld>
            <a:endParaRPr lang="en-US"/>
          </a:p>
        </p:txBody>
      </p:sp>
    </p:spTree>
    <p:extLst>
      <p:ext uri="{BB962C8B-B14F-4D97-AF65-F5344CB8AC3E}">
        <p14:creationId xmlns:p14="http://schemas.microsoft.com/office/powerpoint/2010/main" val="3988052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C92BC2-408D-5DF3-3FA5-B79E1BBF15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C04455-B3F6-A59A-5C4F-2044B8C373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4DC9DA-DB99-64AF-7A6C-D157C27F76BF}"/>
              </a:ext>
            </a:extLst>
          </p:cNvPr>
          <p:cNvSpPr>
            <a:spLocks noGrp="1"/>
          </p:cNvSpPr>
          <p:nvPr>
            <p:ph type="dt" sz="half" idx="10"/>
          </p:nvPr>
        </p:nvSpPr>
        <p:spPr/>
        <p:txBody>
          <a:bodyPr/>
          <a:lstStyle/>
          <a:p>
            <a:fld id="{8D245264-659A-406F-88F3-F0F8038A30C5}" type="datetimeFigureOut">
              <a:rPr lang="en-US" smtClean="0"/>
              <a:t>8/16/2023</a:t>
            </a:fld>
            <a:endParaRPr lang="en-US"/>
          </a:p>
        </p:txBody>
      </p:sp>
      <p:sp>
        <p:nvSpPr>
          <p:cNvPr id="5" name="Footer Placeholder 4">
            <a:extLst>
              <a:ext uri="{FF2B5EF4-FFF2-40B4-BE49-F238E27FC236}">
                <a16:creationId xmlns:a16="http://schemas.microsoft.com/office/drawing/2014/main" id="{4DA89607-677F-5EC3-B5B2-0E39CCC1AB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85D5B0-C0F8-E1B8-6114-381C802C5B75}"/>
              </a:ext>
            </a:extLst>
          </p:cNvPr>
          <p:cNvSpPr>
            <a:spLocks noGrp="1"/>
          </p:cNvSpPr>
          <p:nvPr>
            <p:ph type="sldNum" sz="quarter" idx="12"/>
          </p:nvPr>
        </p:nvSpPr>
        <p:spPr/>
        <p:txBody>
          <a:bodyPr/>
          <a:lstStyle/>
          <a:p>
            <a:fld id="{ED9D14A8-713E-4896-AE03-6EB3FA949159}" type="slidenum">
              <a:rPr lang="en-US" smtClean="0"/>
              <a:t>‹#›</a:t>
            </a:fld>
            <a:endParaRPr lang="en-US"/>
          </a:p>
        </p:txBody>
      </p:sp>
    </p:spTree>
    <p:extLst>
      <p:ext uri="{BB962C8B-B14F-4D97-AF65-F5344CB8AC3E}">
        <p14:creationId xmlns:p14="http://schemas.microsoft.com/office/powerpoint/2010/main" val="3214833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F9A0A-E700-8A1B-D506-70E52E8734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DCA47D-0DED-FCC8-01F1-3DA425B9B2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F3BC7B-04B9-47BA-7919-11323CB5251E}"/>
              </a:ext>
            </a:extLst>
          </p:cNvPr>
          <p:cNvSpPr>
            <a:spLocks noGrp="1"/>
          </p:cNvSpPr>
          <p:nvPr>
            <p:ph type="dt" sz="half" idx="10"/>
          </p:nvPr>
        </p:nvSpPr>
        <p:spPr/>
        <p:txBody>
          <a:bodyPr/>
          <a:lstStyle/>
          <a:p>
            <a:fld id="{8D245264-659A-406F-88F3-F0F8038A30C5}" type="datetimeFigureOut">
              <a:rPr lang="en-US" smtClean="0"/>
              <a:t>8/16/2023</a:t>
            </a:fld>
            <a:endParaRPr lang="en-US"/>
          </a:p>
        </p:txBody>
      </p:sp>
      <p:sp>
        <p:nvSpPr>
          <p:cNvPr id="5" name="Footer Placeholder 4">
            <a:extLst>
              <a:ext uri="{FF2B5EF4-FFF2-40B4-BE49-F238E27FC236}">
                <a16:creationId xmlns:a16="http://schemas.microsoft.com/office/drawing/2014/main" id="{BC6D4C62-B65E-4E40-F9CE-844F3D5096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90FCEA-4627-818C-CCF0-B5BC05D89ECE}"/>
              </a:ext>
            </a:extLst>
          </p:cNvPr>
          <p:cNvSpPr>
            <a:spLocks noGrp="1"/>
          </p:cNvSpPr>
          <p:nvPr>
            <p:ph type="sldNum" sz="quarter" idx="12"/>
          </p:nvPr>
        </p:nvSpPr>
        <p:spPr/>
        <p:txBody>
          <a:bodyPr/>
          <a:lstStyle/>
          <a:p>
            <a:fld id="{ED9D14A8-713E-4896-AE03-6EB3FA949159}" type="slidenum">
              <a:rPr lang="en-US" smtClean="0"/>
              <a:t>‹#›</a:t>
            </a:fld>
            <a:endParaRPr lang="en-US"/>
          </a:p>
        </p:txBody>
      </p:sp>
    </p:spTree>
    <p:extLst>
      <p:ext uri="{BB962C8B-B14F-4D97-AF65-F5344CB8AC3E}">
        <p14:creationId xmlns:p14="http://schemas.microsoft.com/office/powerpoint/2010/main" val="848031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9F1B0-9939-7EBE-52B4-CD8E25BE58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233E49-225F-2DB7-8405-A68337E548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20299E-AD59-3865-BA33-A8B3D0A4AD60}"/>
              </a:ext>
            </a:extLst>
          </p:cNvPr>
          <p:cNvSpPr>
            <a:spLocks noGrp="1"/>
          </p:cNvSpPr>
          <p:nvPr>
            <p:ph type="dt" sz="half" idx="10"/>
          </p:nvPr>
        </p:nvSpPr>
        <p:spPr/>
        <p:txBody>
          <a:bodyPr/>
          <a:lstStyle/>
          <a:p>
            <a:fld id="{8D245264-659A-406F-88F3-F0F8038A30C5}" type="datetimeFigureOut">
              <a:rPr lang="en-US" smtClean="0"/>
              <a:t>8/16/2023</a:t>
            </a:fld>
            <a:endParaRPr lang="en-US"/>
          </a:p>
        </p:txBody>
      </p:sp>
      <p:sp>
        <p:nvSpPr>
          <p:cNvPr id="5" name="Footer Placeholder 4">
            <a:extLst>
              <a:ext uri="{FF2B5EF4-FFF2-40B4-BE49-F238E27FC236}">
                <a16:creationId xmlns:a16="http://schemas.microsoft.com/office/drawing/2014/main" id="{36192286-C38E-B836-FB5D-01CDA7AFF4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9BBDB0-2EBE-C91B-D967-83D93F6E923A}"/>
              </a:ext>
            </a:extLst>
          </p:cNvPr>
          <p:cNvSpPr>
            <a:spLocks noGrp="1"/>
          </p:cNvSpPr>
          <p:nvPr>
            <p:ph type="sldNum" sz="quarter" idx="12"/>
          </p:nvPr>
        </p:nvSpPr>
        <p:spPr/>
        <p:txBody>
          <a:bodyPr/>
          <a:lstStyle/>
          <a:p>
            <a:fld id="{ED9D14A8-713E-4896-AE03-6EB3FA949159}" type="slidenum">
              <a:rPr lang="en-US" smtClean="0"/>
              <a:t>‹#›</a:t>
            </a:fld>
            <a:endParaRPr lang="en-US"/>
          </a:p>
        </p:txBody>
      </p:sp>
    </p:spTree>
    <p:extLst>
      <p:ext uri="{BB962C8B-B14F-4D97-AF65-F5344CB8AC3E}">
        <p14:creationId xmlns:p14="http://schemas.microsoft.com/office/powerpoint/2010/main" val="1856320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A5AC1-148E-65F3-4B86-25732A11CE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B2358B-EBF0-E732-DC8E-EDAFB25A65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94BA4C-0FF0-292B-0E6A-43B4088E30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3183C0-0A16-C913-A4D8-AA1DAE3D4C7D}"/>
              </a:ext>
            </a:extLst>
          </p:cNvPr>
          <p:cNvSpPr>
            <a:spLocks noGrp="1"/>
          </p:cNvSpPr>
          <p:nvPr>
            <p:ph type="dt" sz="half" idx="10"/>
          </p:nvPr>
        </p:nvSpPr>
        <p:spPr/>
        <p:txBody>
          <a:bodyPr/>
          <a:lstStyle/>
          <a:p>
            <a:fld id="{8D245264-659A-406F-88F3-F0F8038A30C5}" type="datetimeFigureOut">
              <a:rPr lang="en-US" smtClean="0"/>
              <a:t>8/16/2023</a:t>
            </a:fld>
            <a:endParaRPr lang="en-US"/>
          </a:p>
        </p:txBody>
      </p:sp>
      <p:sp>
        <p:nvSpPr>
          <p:cNvPr id="6" name="Footer Placeholder 5">
            <a:extLst>
              <a:ext uri="{FF2B5EF4-FFF2-40B4-BE49-F238E27FC236}">
                <a16:creationId xmlns:a16="http://schemas.microsoft.com/office/drawing/2014/main" id="{99FF8D21-1609-C665-BFC5-2CE56E439E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91792D-D027-8D4E-A82F-DDDBB2849E8F}"/>
              </a:ext>
            </a:extLst>
          </p:cNvPr>
          <p:cNvSpPr>
            <a:spLocks noGrp="1"/>
          </p:cNvSpPr>
          <p:nvPr>
            <p:ph type="sldNum" sz="quarter" idx="12"/>
          </p:nvPr>
        </p:nvSpPr>
        <p:spPr/>
        <p:txBody>
          <a:bodyPr/>
          <a:lstStyle/>
          <a:p>
            <a:fld id="{ED9D14A8-713E-4896-AE03-6EB3FA949159}" type="slidenum">
              <a:rPr lang="en-US" smtClean="0"/>
              <a:t>‹#›</a:t>
            </a:fld>
            <a:endParaRPr lang="en-US"/>
          </a:p>
        </p:txBody>
      </p:sp>
    </p:spTree>
    <p:extLst>
      <p:ext uri="{BB962C8B-B14F-4D97-AF65-F5344CB8AC3E}">
        <p14:creationId xmlns:p14="http://schemas.microsoft.com/office/powerpoint/2010/main" val="2282712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69AD7-1DAB-5CB0-B422-7D30D64CDE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EADBAF-8C11-CCEC-59E9-A0E956725A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3B5E1C-43CD-6985-F198-7E45F479B7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851945-32D9-CF2A-E04A-DCBDDF8450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63362E-6AA8-ECA3-5E5F-21BAFBA859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87899E-F3EC-F773-883D-7CADFD6A5D6E}"/>
              </a:ext>
            </a:extLst>
          </p:cNvPr>
          <p:cNvSpPr>
            <a:spLocks noGrp="1"/>
          </p:cNvSpPr>
          <p:nvPr>
            <p:ph type="dt" sz="half" idx="10"/>
          </p:nvPr>
        </p:nvSpPr>
        <p:spPr/>
        <p:txBody>
          <a:bodyPr/>
          <a:lstStyle/>
          <a:p>
            <a:fld id="{8D245264-659A-406F-88F3-F0F8038A30C5}" type="datetimeFigureOut">
              <a:rPr lang="en-US" smtClean="0"/>
              <a:t>8/16/2023</a:t>
            </a:fld>
            <a:endParaRPr lang="en-US"/>
          </a:p>
        </p:txBody>
      </p:sp>
      <p:sp>
        <p:nvSpPr>
          <p:cNvPr id="8" name="Footer Placeholder 7">
            <a:extLst>
              <a:ext uri="{FF2B5EF4-FFF2-40B4-BE49-F238E27FC236}">
                <a16:creationId xmlns:a16="http://schemas.microsoft.com/office/drawing/2014/main" id="{39925A19-7014-DCF2-4D1F-0131389DFE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C2C8D7-D76C-0FAC-6265-44B38C96B978}"/>
              </a:ext>
            </a:extLst>
          </p:cNvPr>
          <p:cNvSpPr>
            <a:spLocks noGrp="1"/>
          </p:cNvSpPr>
          <p:nvPr>
            <p:ph type="sldNum" sz="quarter" idx="12"/>
          </p:nvPr>
        </p:nvSpPr>
        <p:spPr/>
        <p:txBody>
          <a:bodyPr/>
          <a:lstStyle/>
          <a:p>
            <a:fld id="{ED9D14A8-713E-4896-AE03-6EB3FA949159}" type="slidenum">
              <a:rPr lang="en-US" smtClean="0"/>
              <a:t>‹#›</a:t>
            </a:fld>
            <a:endParaRPr lang="en-US"/>
          </a:p>
        </p:txBody>
      </p:sp>
    </p:spTree>
    <p:extLst>
      <p:ext uri="{BB962C8B-B14F-4D97-AF65-F5344CB8AC3E}">
        <p14:creationId xmlns:p14="http://schemas.microsoft.com/office/powerpoint/2010/main" val="781995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DFFBA-49F4-48B6-CD17-DA772FA093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8D335C3-8257-E975-D1A8-F3857B051632}"/>
              </a:ext>
            </a:extLst>
          </p:cNvPr>
          <p:cNvSpPr>
            <a:spLocks noGrp="1"/>
          </p:cNvSpPr>
          <p:nvPr>
            <p:ph type="dt" sz="half" idx="10"/>
          </p:nvPr>
        </p:nvSpPr>
        <p:spPr/>
        <p:txBody>
          <a:bodyPr/>
          <a:lstStyle/>
          <a:p>
            <a:fld id="{8D245264-659A-406F-88F3-F0F8038A30C5}" type="datetimeFigureOut">
              <a:rPr lang="en-US" smtClean="0"/>
              <a:t>8/16/2023</a:t>
            </a:fld>
            <a:endParaRPr lang="en-US"/>
          </a:p>
        </p:txBody>
      </p:sp>
      <p:sp>
        <p:nvSpPr>
          <p:cNvPr id="4" name="Footer Placeholder 3">
            <a:extLst>
              <a:ext uri="{FF2B5EF4-FFF2-40B4-BE49-F238E27FC236}">
                <a16:creationId xmlns:a16="http://schemas.microsoft.com/office/drawing/2014/main" id="{93A134C2-4FE4-92C8-126D-9153B3212C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556588-688A-E093-1932-2A87AE5CF475}"/>
              </a:ext>
            </a:extLst>
          </p:cNvPr>
          <p:cNvSpPr>
            <a:spLocks noGrp="1"/>
          </p:cNvSpPr>
          <p:nvPr>
            <p:ph type="sldNum" sz="quarter" idx="12"/>
          </p:nvPr>
        </p:nvSpPr>
        <p:spPr/>
        <p:txBody>
          <a:bodyPr/>
          <a:lstStyle/>
          <a:p>
            <a:fld id="{ED9D14A8-713E-4896-AE03-6EB3FA949159}" type="slidenum">
              <a:rPr lang="en-US" smtClean="0"/>
              <a:t>‹#›</a:t>
            </a:fld>
            <a:endParaRPr lang="en-US"/>
          </a:p>
        </p:txBody>
      </p:sp>
    </p:spTree>
    <p:extLst>
      <p:ext uri="{BB962C8B-B14F-4D97-AF65-F5344CB8AC3E}">
        <p14:creationId xmlns:p14="http://schemas.microsoft.com/office/powerpoint/2010/main" val="2835503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71D520-33AE-25E0-0B03-A7DACC0C1876}"/>
              </a:ext>
            </a:extLst>
          </p:cNvPr>
          <p:cNvSpPr>
            <a:spLocks noGrp="1"/>
          </p:cNvSpPr>
          <p:nvPr>
            <p:ph type="dt" sz="half" idx="10"/>
          </p:nvPr>
        </p:nvSpPr>
        <p:spPr/>
        <p:txBody>
          <a:bodyPr/>
          <a:lstStyle/>
          <a:p>
            <a:fld id="{8D245264-659A-406F-88F3-F0F8038A30C5}" type="datetimeFigureOut">
              <a:rPr lang="en-US" smtClean="0"/>
              <a:t>8/16/2023</a:t>
            </a:fld>
            <a:endParaRPr lang="en-US"/>
          </a:p>
        </p:txBody>
      </p:sp>
      <p:sp>
        <p:nvSpPr>
          <p:cNvPr id="3" name="Footer Placeholder 2">
            <a:extLst>
              <a:ext uri="{FF2B5EF4-FFF2-40B4-BE49-F238E27FC236}">
                <a16:creationId xmlns:a16="http://schemas.microsoft.com/office/drawing/2014/main" id="{6CF884CB-55CE-A7D7-F58B-603211D07E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9FB2CA-1D66-6F4A-5CFD-476AAA87E9F2}"/>
              </a:ext>
            </a:extLst>
          </p:cNvPr>
          <p:cNvSpPr>
            <a:spLocks noGrp="1"/>
          </p:cNvSpPr>
          <p:nvPr>
            <p:ph type="sldNum" sz="quarter" idx="12"/>
          </p:nvPr>
        </p:nvSpPr>
        <p:spPr/>
        <p:txBody>
          <a:bodyPr/>
          <a:lstStyle/>
          <a:p>
            <a:fld id="{ED9D14A8-713E-4896-AE03-6EB3FA949159}" type="slidenum">
              <a:rPr lang="en-US" smtClean="0"/>
              <a:t>‹#›</a:t>
            </a:fld>
            <a:endParaRPr lang="en-US"/>
          </a:p>
        </p:txBody>
      </p:sp>
    </p:spTree>
    <p:extLst>
      <p:ext uri="{BB962C8B-B14F-4D97-AF65-F5344CB8AC3E}">
        <p14:creationId xmlns:p14="http://schemas.microsoft.com/office/powerpoint/2010/main" val="2285608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CB404-2646-0C71-4854-477758B4F0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8C2D98-03C0-4754-CC6C-4DB2712B43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2A2EA3-F014-4B0F-F3CC-97395656F6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7D3B9D-46AF-42AF-D3E7-EFE799B0C762}"/>
              </a:ext>
            </a:extLst>
          </p:cNvPr>
          <p:cNvSpPr>
            <a:spLocks noGrp="1"/>
          </p:cNvSpPr>
          <p:nvPr>
            <p:ph type="dt" sz="half" idx="10"/>
          </p:nvPr>
        </p:nvSpPr>
        <p:spPr/>
        <p:txBody>
          <a:bodyPr/>
          <a:lstStyle/>
          <a:p>
            <a:fld id="{8D245264-659A-406F-88F3-F0F8038A30C5}" type="datetimeFigureOut">
              <a:rPr lang="en-US" smtClean="0"/>
              <a:t>8/16/2023</a:t>
            </a:fld>
            <a:endParaRPr lang="en-US"/>
          </a:p>
        </p:txBody>
      </p:sp>
      <p:sp>
        <p:nvSpPr>
          <p:cNvPr id="6" name="Footer Placeholder 5">
            <a:extLst>
              <a:ext uri="{FF2B5EF4-FFF2-40B4-BE49-F238E27FC236}">
                <a16:creationId xmlns:a16="http://schemas.microsoft.com/office/drawing/2014/main" id="{749999A3-BB71-E41A-127F-F0AC9824AF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64624D-0095-06CE-F7A3-D80BB9FF3588}"/>
              </a:ext>
            </a:extLst>
          </p:cNvPr>
          <p:cNvSpPr>
            <a:spLocks noGrp="1"/>
          </p:cNvSpPr>
          <p:nvPr>
            <p:ph type="sldNum" sz="quarter" idx="12"/>
          </p:nvPr>
        </p:nvSpPr>
        <p:spPr/>
        <p:txBody>
          <a:bodyPr/>
          <a:lstStyle/>
          <a:p>
            <a:fld id="{ED9D14A8-713E-4896-AE03-6EB3FA949159}" type="slidenum">
              <a:rPr lang="en-US" smtClean="0"/>
              <a:t>‹#›</a:t>
            </a:fld>
            <a:endParaRPr lang="en-US"/>
          </a:p>
        </p:txBody>
      </p:sp>
    </p:spTree>
    <p:extLst>
      <p:ext uri="{BB962C8B-B14F-4D97-AF65-F5344CB8AC3E}">
        <p14:creationId xmlns:p14="http://schemas.microsoft.com/office/powerpoint/2010/main" val="3237492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8D69A-522A-4D99-E803-A8E404DD51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D0A401-8259-5884-9A9B-5B86DB7432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C50EBA-6BC7-C97D-2D8A-967DE8CE73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893F5B-D200-5A86-E587-92CD49169482}"/>
              </a:ext>
            </a:extLst>
          </p:cNvPr>
          <p:cNvSpPr>
            <a:spLocks noGrp="1"/>
          </p:cNvSpPr>
          <p:nvPr>
            <p:ph type="dt" sz="half" idx="10"/>
          </p:nvPr>
        </p:nvSpPr>
        <p:spPr/>
        <p:txBody>
          <a:bodyPr/>
          <a:lstStyle/>
          <a:p>
            <a:fld id="{8D245264-659A-406F-88F3-F0F8038A30C5}" type="datetimeFigureOut">
              <a:rPr lang="en-US" smtClean="0"/>
              <a:t>8/16/2023</a:t>
            </a:fld>
            <a:endParaRPr lang="en-US"/>
          </a:p>
        </p:txBody>
      </p:sp>
      <p:sp>
        <p:nvSpPr>
          <p:cNvPr id="6" name="Footer Placeholder 5">
            <a:extLst>
              <a:ext uri="{FF2B5EF4-FFF2-40B4-BE49-F238E27FC236}">
                <a16:creationId xmlns:a16="http://schemas.microsoft.com/office/drawing/2014/main" id="{E8BB25DF-B0C0-10B9-EAF2-EB91C0C706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96F9D5-738E-AFD8-2D80-C2607BEDC733}"/>
              </a:ext>
            </a:extLst>
          </p:cNvPr>
          <p:cNvSpPr>
            <a:spLocks noGrp="1"/>
          </p:cNvSpPr>
          <p:nvPr>
            <p:ph type="sldNum" sz="quarter" idx="12"/>
          </p:nvPr>
        </p:nvSpPr>
        <p:spPr/>
        <p:txBody>
          <a:bodyPr/>
          <a:lstStyle/>
          <a:p>
            <a:fld id="{ED9D14A8-713E-4896-AE03-6EB3FA949159}" type="slidenum">
              <a:rPr lang="en-US" smtClean="0"/>
              <a:t>‹#›</a:t>
            </a:fld>
            <a:endParaRPr lang="en-US"/>
          </a:p>
        </p:txBody>
      </p:sp>
    </p:spTree>
    <p:extLst>
      <p:ext uri="{BB962C8B-B14F-4D97-AF65-F5344CB8AC3E}">
        <p14:creationId xmlns:p14="http://schemas.microsoft.com/office/powerpoint/2010/main" val="1766796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65DEA3-3D7C-EE32-E2C3-B13BEABBC9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1051D1-E7F1-234C-2D69-07FF095999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49AF8C-7807-BBAF-82FD-076E770B59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245264-659A-406F-88F3-F0F8038A30C5}" type="datetimeFigureOut">
              <a:rPr lang="en-US" smtClean="0"/>
              <a:t>8/16/2023</a:t>
            </a:fld>
            <a:endParaRPr lang="en-US"/>
          </a:p>
        </p:txBody>
      </p:sp>
      <p:sp>
        <p:nvSpPr>
          <p:cNvPr id="5" name="Footer Placeholder 4">
            <a:extLst>
              <a:ext uri="{FF2B5EF4-FFF2-40B4-BE49-F238E27FC236}">
                <a16:creationId xmlns:a16="http://schemas.microsoft.com/office/drawing/2014/main" id="{9FDD01CD-E8AB-E819-4D97-60A63B781B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504E18-F8B8-4A96-42CE-E57DEBFE9C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9D14A8-713E-4896-AE03-6EB3FA949159}" type="slidenum">
              <a:rPr lang="en-US" smtClean="0"/>
              <a:t>‹#›</a:t>
            </a:fld>
            <a:endParaRPr lang="en-US"/>
          </a:p>
        </p:txBody>
      </p:sp>
    </p:spTree>
    <p:extLst>
      <p:ext uri="{BB962C8B-B14F-4D97-AF65-F5344CB8AC3E}">
        <p14:creationId xmlns:p14="http://schemas.microsoft.com/office/powerpoint/2010/main" val="517872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9">
            <a:extLst>
              <a:ext uri="{FF2B5EF4-FFF2-40B4-BE49-F238E27FC236}">
                <a16:creationId xmlns:a16="http://schemas.microsoft.com/office/drawing/2014/main" id="{79D7EBC1-7840-4486-9B1E-0901673425F7}"/>
              </a:ext>
            </a:extLst>
          </p:cNvPr>
          <p:cNvSpPr txBox="1"/>
          <p:nvPr/>
        </p:nvSpPr>
        <p:spPr>
          <a:xfrm>
            <a:off x="348749" y="1030288"/>
            <a:ext cx="4990003" cy="400110"/>
          </a:xfrm>
          <a:prstGeom prst="rect">
            <a:avLst/>
          </a:prstGeom>
          <a:noFill/>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chemeClr val="bg1">
                    <a:lumMod val="75000"/>
                  </a:schemeClr>
                </a:solidFill>
                <a:latin typeface="Impact"/>
              </a:rPr>
              <a:t>OBJECTIVES</a:t>
            </a:r>
          </a:p>
        </p:txBody>
      </p:sp>
      <p:sp>
        <p:nvSpPr>
          <p:cNvPr id="6" name="Rectangle 5">
            <a:extLst>
              <a:ext uri="{FF2B5EF4-FFF2-40B4-BE49-F238E27FC236}">
                <a16:creationId xmlns:a16="http://schemas.microsoft.com/office/drawing/2014/main" id="{5207DF98-052E-687A-0921-1B0685B3ABD3}"/>
              </a:ext>
            </a:extLst>
          </p:cNvPr>
          <p:cNvSpPr/>
          <p:nvPr/>
        </p:nvSpPr>
        <p:spPr>
          <a:xfrm>
            <a:off x="0" y="0"/>
            <a:ext cx="12192000" cy="83023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9600" b="1" dirty="0">
                <a:ln w="22225">
                  <a:solidFill>
                    <a:schemeClr val="bg1"/>
                  </a:solidFill>
                  <a:prstDash val="solid"/>
                </a:ln>
                <a:solidFill>
                  <a:schemeClr val="bg1"/>
                </a:solidFill>
                <a:latin typeface="72 Light" panose="020B0303030000000003" pitchFamily="34" charset="0"/>
                <a:cs typeface="72 Light" panose="020B0303030000000003" pitchFamily="34" charset="0"/>
              </a:rPr>
              <a:t>MAHESH’S TEAM</a:t>
            </a:r>
            <a:endParaRPr lang="en-US" sz="9600" b="1" dirty="0">
              <a:ln w="22225">
                <a:solidFill>
                  <a:schemeClr val="bg1"/>
                </a:solidFill>
                <a:prstDash val="solid"/>
              </a:ln>
              <a:solidFill>
                <a:schemeClr val="bg1"/>
              </a:solidFill>
              <a:latin typeface="72 Light" panose="020B0303030000000003" pitchFamily="34" charset="0"/>
              <a:cs typeface="72 Light" panose="020B0303030000000003" pitchFamily="34" charset="0"/>
            </a:endParaRPr>
          </a:p>
        </p:txBody>
      </p:sp>
      <p:sp>
        <p:nvSpPr>
          <p:cNvPr id="7" name="TextBox 41">
            <a:extLst>
              <a:ext uri="{FF2B5EF4-FFF2-40B4-BE49-F238E27FC236}">
                <a16:creationId xmlns:a16="http://schemas.microsoft.com/office/drawing/2014/main" id="{24BB8D93-E991-4BAA-988C-2343A71D4F52}"/>
              </a:ext>
            </a:extLst>
          </p:cNvPr>
          <p:cNvSpPr txBox="1"/>
          <p:nvPr/>
        </p:nvSpPr>
        <p:spPr>
          <a:xfrm>
            <a:off x="348749" y="1430398"/>
            <a:ext cx="11071626" cy="5047536"/>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Tx/>
              <a:buAutoNum type="arabicPeriod"/>
            </a:pPr>
            <a:r>
              <a:rPr lang="en-US" dirty="0">
                <a:cs typeface="Calibri"/>
              </a:rPr>
              <a:t>Document XXX features for SE YYY </a:t>
            </a:r>
            <a:r>
              <a:rPr lang="en-US" dirty="0">
                <a:solidFill>
                  <a:schemeClr val="accent1"/>
                </a:solidFill>
                <a:cs typeface="Calibri"/>
              </a:rPr>
              <a:t>[Starting from</a:t>
            </a:r>
            <a:r>
              <a:rPr lang="en-US" dirty="0">
                <a:cs typeface="Calibri"/>
              </a:rPr>
              <a:t> Sprint 1 - </a:t>
            </a:r>
            <a:r>
              <a:rPr lang="en-US" dirty="0">
                <a:solidFill>
                  <a:schemeClr val="accent1"/>
                </a:solidFill>
                <a:cs typeface="Calibri"/>
              </a:rPr>
              <a:t>Completed by </a:t>
            </a:r>
            <a:r>
              <a:rPr lang="en-US" dirty="0">
                <a:cs typeface="Calibri"/>
              </a:rPr>
              <a:t>Sprint </a:t>
            </a:r>
            <a:r>
              <a:rPr lang="en-US" dirty="0">
                <a:solidFill>
                  <a:srgbClr val="000000"/>
                </a:solidFill>
                <a:cs typeface="Calibri"/>
              </a:rPr>
              <a:t>1</a:t>
            </a:r>
            <a:r>
              <a:rPr lang="en-US" dirty="0">
                <a:solidFill>
                  <a:schemeClr val="accent1"/>
                </a:solidFill>
                <a:cs typeface="Calibri"/>
              </a:rPr>
              <a:t>]</a:t>
            </a:r>
          </a:p>
          <a:p>
            <a:pPr marL="342900" indent="-342900">
              <a:buAutoNum type="arabicPeriod"/>
            </a:pPr>
            <a:endParaRPr lang="en-US" dirty="0">
              <a:cs typeface="Calibri"/>
            </a:endParaRPr>
          </a:p>
          <a:p>
            <a:pPr marL="342900" indent="-342900">
              <a:buAutoNum type="arabicPeriod"/>
            </a:pPr>
            <a:r>
              <a:rPr lang="en-US" dirty="0">
                <a:cs typeface="Calibri"/>
              </a:rPr>
              <a:t>Implement the review feedback for SE features </a:t>
            </a:r>
            <a:r>
              <a:rPr lang="en-US" dirty="0">
                <a:solidFill>
                  <a:schemeClr val="accent1"/>
                </a:solidFill>
                <a:cs typeface="Calibri"/>
              </a:rPr>
              <a:t>[Starting from</a:t>
            </a:r>
            <a:r>
              <a:rPr lang="en-US" dirty="0">
                <a:cs typeface="Calibri"/>
              </a:rPr>
              <a:t> Sprint 1 - </a:t>
            </a:r>
            <a:r>
              <a:rPr lang="en-US" dirty="0">
                <a:solidFill>
                  <a:schemeClr val="accent1"/>
                </a:solidFill>
                <a:cs typeface="Calibri"/>
              </a:rPr>
              <a:t>Completed by </a:t>
            </a:r>
            <a:r>
              <a:rPr lang="en-US" dirty="0">
                <a:cs typeface="Calibri"/>
              </a:rPr>
              <a:t>Sprint </a:t>
            </a:r>
            <a:r>
              <a:rPr lang="en-US" dirty="0">
                <a:solidFill>
                  <a:srgbClr val="000000"/>
                </a:solidFill>
                <a:cs typeface="Calibri"/>
              </a:rPr>
              <a:t>1</a:t>
            </a:r>
            <a:r>
              <a:rPr lang="en-US" dirty="0">
                <a:solidFill>
                  <a:schemeClr val="accent1"/>
                </a:solidFill>
                <a:cs typeface="Calibri"/>
              </a:rPr>
              <a:t>]</a:t>
            </a:r>
          </a:p>
          <a:p>
            <a:pPr marL="342900" indent="-342900">
              <a:buAutoNum type="arabicPeriod"/>
            </a:pPr>
            <a:endParaRPr lang="en-US" dirty="0"/>
          </a:p>
          <a:p>
            <a:pPr marL="342900" indent="-342900">
              <a:buAutoNum type="arabicPeriod"/>
            </a:pPr>
            <a:r>
              <a:rPr lang="en-US" dirty="0"/>
              <a:t>Test Tutorials &amp; </a:t>
            </a:r>
            <a:r>
              <a:rPr lang="en-US" dirty="0">
                <a:cs typeface="Calibri"/>
              </a:rPr>
              <a:t>Try It activities and implement the observations for the following environments</a:t>
            </a:r>
            <a:r>
              <a:rPr lang="en-US" dirty="0"/>
              <a:t> </a:t>
            </a:r>
            <a:r>
              <a:rPr lang="en-US" dirty="0">
                <a:solidFill>
                  <a:schemeClr val="accent1"/>
                </a:solidFill>
              </a:rPr>
              <a:t>[Starting from</a:t>
            </a:r>
            <a:r>
              <a:rPr lang="en-US" dirty="0"/>
              <a:t> Sprint 1 - </a:t>
            </a:r>
            <a:r>
              <a:rPr lang="en-US" dirty="0">
                <a:solidFill>
                  <a:schemeClr val="accent1"/>
                </a:solidFill>
              </a:rPr>
              <a:t>Completed by </a:t>
            </a:r>
            <a:r>
              <a:rPr lang="en-US" dirty="0"/>
              <a:t>Sprint 3</a:t>
            </a:r>
            <a:r>
              <a:rPr lang="en-US" dirty="0">
                <a:solidFill>
                  <a:schemeClr val="accent1"/>
                </a:solidFill>
              </a:rPr>
              <a:t>]</a:t>
            </a:r>
            <a:endParaRPr lang="en-US" dirty="0">
              <a:solidFill>
                <a:schemeClr val="accent1"/>
              </a:solidFill>
              <a:cs typeface="Calibri"/>
            </a:endParaRPr>
          </a:p>
          <a:p>
            <a:pPr marL="800100" lvl="1" indent="-342900">
              <a:buAutoNum type="arabicPeriod"/>
            </a:pPr>
            <a:r>
              <a:rPr lang="en-US" dirty="0">
                <a:cs typeface="Calibri"/>
              </a:rPr>
              <a:t>Sketching</a:t>
            </a:r>
          </a:p>
          <a:p>
            <a:pPr marL="800100" lvl="1" indent="-342900">
              <a:buAutoNum type="arabicPeriod"/>
            </a:pPr>
            <a:r>
              <a:rPr lang="en-US" dirty="0">
                <a:cs typeface="Calibri"/>
              </a:rPr>
              <a:t>Drawing</a:t>
            </a:r>
          </a:p>
          <a:p>
            <a:pPr marL="800100" lvl="1" indent="-342900">
              <a:buAutoNum type="arabicPeriod"/>
            </a:pPr>
            <a:r>
              <a:rPr lang="en-US" dirty="0">
                <a:cs typeface="Calibri"/>
              </a:rPr>
              <a:t>Assembly</a:t>
            </a:r>
          </a:p>
          <a:p>
            <a:pPr marL="800100" lvl="1" indent="-342900">
              <a:buAutoNum type="arabicPeriod"/>
            </a:pPr>
            <a:r>
              <a:rPr lang="en-US" dirty="0">
                <a:cs typeface="Calibri"/>
              </a:rPr>
              <a:t>Simulation</a:t>
            </a:r>
            <a:br>
              <a:rPr lang="en-US" dirty="0">
                <a:cs typeface="Calibri"/>
              </a:rPr>
            </a:br>
            <a:endParaRPr lang="en-US" dirty="0">
              <a:cs typeface="Calibri"/>
            </a:endParaRPr>
          </a:p>
          <a:p>
            <a:pPr marL="342900" indent="-342900">
              <a:buAutoNum type="arabicPeriod"/>
            </a:pPr>
            <a:r>
              <a:rPr lang="en-US" dirty="0"/>
              <a:t>Any additional objectives </a:t>
            </a:r>
            <a:r>
              <a:rPr lang="en-US" dirty="0">
                <a:solidFill>
                  <a:schemeClr val="accent1"/>
                </a:solidFill>
              </a:rPr>
              <a:t>[Starting from</a:t>
            </a:r>
            <a:r>
              <a:rPr lang="en-US" dirty="0"/>
              <a:t> Sprint 1 - </a:t>
            </a:r>
            <a:r>
              <a:rPr lang="en-US" dirty="0">
                <a:solidFill>
                  <a:schemeClr val="accent1"/>
                </a:solidFill>
              </a:rPr>
              <a:t>Completed by </a:t>
            </a:r>
            <a:r>
              <a:rPr lang="en-US" dirty="0"/>
              <a:t>Sprint 2</a:t>
            </a:r>
            <a:r>
              <a:rPr lang="en-US" dirty="0">
                <a:solidFill>
                  <a:schemeClr val="accent1"/>
                </a:solidFill>
              </a:rPr>
              <a:t>]</a:t>
            </a:r>
            <a:br>
              <a:rPr lang="en-US" dirty="0"/>
            </a:br>
            <a:endParaRPr lang="en-US" dirty="0">
              <a:cs typeface="Calibri"/>
            </a:endParaRPr>
          </a:p>
          <a:p>
            <a:pPr marL="342900" indent="-342900">
              <a:buAutoNum type="arabicPeriod"/>
            </a:pPr>
            <a:r>
              <a:rPr lang="en-IN" dirty="0">
                <a:cs typeface="Calibri"/>
              </a:rPr>
              <a:t>Test the help topics of Sketching, Feature </a:t>
            </a:r>
            <a:r>
              <a:rPr lang="en-IN" dirty="0" err="1">
                <a:cs typeface="Calibri"/>
              </a:rPr>
              <a:t>Modeling</a:t>
            </a:r>
            <a:r>
              <a:rPr lang="en-IN" dirty="0">
                <a:cs typeface="Calibri"/>
              </a:rPr>
              <a:t>, and Visualizing Solid Edge Models topic maps </a:t>
            </a:r>
            <a:r>
              <a:rPr lang="en-US" dirty="0">
                <a:solidFill>
                  <a:schemeClr val="accent1"/>
                </a:solidFill>
              </a:rPr>
              <a:t>[Starting from</a:t>
            </a:r>
            <a:r>
              <a:rPr lang="en-US" dirty="0"/>
              <a:t> Sprint 3 - </a:t>
            </a:r>
            <a:r>
              <a:rPr lang="en-US" dirty="0">
                <a:solidFill>
                  <a:schemeClr val="accent1"/>
                </a:solidFill>
              </a:rPr>
              <a:t>Completed by </a:t>
            </a:r>
            <a:r>
              <a:rPr lang="en-US" dirty="0"/>
              <a:t>Sprint 4</a:t>
            </a:r>
            <a:r>
              <a:rPr lang="en-US" dirty="0">
                <a:solidFill>
                  <a:schemeClr val="accent1"/>
                </a:solidFill>
              </a:rPr>
              <a:t>]</a:t>
            </a:r>
            <a:br>
              <a:rPr lang="en-US" dirty="0"/>
            </a:br>
            <a:endParaRPr lang="en-US" dirty="0">
              <a:solidFill>
                <a:schemeClr val="accent1"/>
              </a:solidFill>
              <a:cs typeface="Calibri"/>
            </a:endParaRPr>
          </a:p>
          <a:p>
            <a:pPr marL="342900" indent="-342900">
              <a:buAutoNum type="arabicPeriod"/>
            </a:pPr>
            <a:r>
              <a:rPr lang="en-IN" dirty="0">
                <a:cs typeface="Calibri"/>
              </a:rPr>
              <a:t>Maintain zero count for help related PRs</a:t>
            </a:r>
            <a:endParaRPr lang="en-US" dirty="0">
              <a:cs typeface="Calibri"/>
            </a:endParaRPr>
          </a:p>
          <a:p>
            <a:endParaRPr lang="en-US" sz="1600" dirty="0">
              <a:cs typeface="Calibri"/>
            </a:endParaRPr>
          </a:p>
        </p:txBody>
      </p:sp>
      <p:sp>
        <p:nvSpPr>
          <p:cNvPr id="8" name="TextBox 1">
            <a:extLst>
              <a:ext uri="{FF2B5EF4-FFF2-40B4-BE49-F238E27FC236}">
                <a16:creationId xmlns:a16="http://schemas.microsoft.com/office/drawing/2014/main" id="{A2BB5289-A10C-47E6-B432-3A8CCF040224}"/>
              </a:ext>
            </a:extLst>
          </p:cNvPr>
          <p:cNvSpPr txBox="1"/>
          <p:nvPr/>
        </p:nvSpPr>
        <p:spPr>
          <a:xfrm>
            <a:off x="6270614" y="6090568"/>
            <a:ext cx="5401125" cy="954107"/>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400" dirty="0">
                <a:cs typeface="Calibri"/>
              </a:rPr>
              <a:t>Mahesh Wagh (SM)</a:t>
            </a:r>
          </a:p>
          <a:p>
            <a:pPr algn="r"/>
            <a:r>
              <a:rPr lang="en-US" sz="1400" dirty="0">
                <a:cs typeface="Calibri"/>
              </a:rPr>
              <a:t>XXX</a:t>
            </a:r>
          </a:p>
          <a:p>
            <a:pPr algn="r"/>
            <a:r>
              <a:rPr lang="en-US" sz="1400" dirty="0">
                <a:cs typeface="Calibri"/>
              </a:rPr>
              <a:t>YYY</a:t>
            </a:r>
          </a:p>
          <a:p>
            <a:pPr algn="r"/>
            <a:r>
              <a:rPr lang="en-US" sz="1400" dirty="0">
                <a:cs typeface="Calibri"/>
              </a:rPr>
              <a:t> </a:t>
            </a:r>
            <a:endParaRPr lang="en-US" sz="2000" dirty="0">
              <a:ea typeface="+mn-lt"/>
              <a:cs typeface="+mn-lt"/>
            </a:endParaRPr>
          </a:p>
        </p:txBody>
      </p:sp>
      <p:sp>
        <p:nvSpPr>
          <p:cNvPr id="9" name="TextBox 2">
            <a:extLst>
              <a:ext uri="{FF2B5EF4-FFF2-40B4-BE49-F238E27FC236}">
                <a16:creationId xmlns:a16="http://schemas.microsoft.com/office/drawing/2014/main" id="{F35AD632-0474-49B1-A73C-028EB58CAAD9}"/>
              </a:ext>
            </a:extLst>
          </p:cNvPr>
          <p:cNvSpPr txBox="1"/>
          <p:nvPr/>
        </p:nvSpPr>
        <p:spPr>
          <a:xfrm>
            <a:off x="6680185" y="5544823"/>
            <a:ext cx="4990003" cy="400110"/>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2000">
                <a:solidFill>
                  <a:schemeClr val="bg1">
                    <a:lumMod val="75000"/>
                  </a:schemeClr>
                </a:solidFill>
                <a:latin typeface="Impact"/>
              </a:rPr>
              <a:t>Team Members</a:t>
            </a:r>
            <a:endParaRPr lang="en-US"/>
          </a:p>
        </p:txBody>
      </p:sp>
    </p:spTree>
    <p:extLst>
      <p:ext uri="{BB962C8B-B14F-4D97-AF65-F5344CB8AC3E}">
        <p14:creationId xmlns:p14="http://schemas.microsoft.com/office/powerpoint/2010/main" val="3789716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EA7194-EE2D-C227-A002-09C7E04DA436}"/>
              </a:ext>
            </a:extLst>
          </p:cNvPr>
          <p:cNvSpPr>
            <a:spLocks noGrp="1"/>
          </p:cNvSpPr>
          <p:nvPr>
            <p:ph idx="1"/>
          </p:nvPr>
        </p:nvSpPr>
        <p:spPr>
          <a:xfrm>
            <a:off x="753359" y="1175175"/>
            <a:ext cx="10515600" cy="4351338"/>
          </a:xfrm>
        </p:spPr>
        <p:txBody>
          <a:bodyPr/>
          <a:lstStyle/>
          <a:p>
            <a:r>
              <a:rPr lang="en-IN" sz="1800" dirty="0">
                <a:cs typeface="Calibri"/>
              </a:rPr>
              <a:t>Document here if you have any dependencies on another team.</a:t>
            </a:r>
          </a:p>
          <a:p>
            <a:pPr marL="0" indent="0">
              <a:buNone/>
            </a:pPr>
            <a:r>
              <a:rPr lang="en-IN" sz="1800" dirty="0">
                <a:cs typeface="Calibri"/>
              </a:rPr>
              <a:t>    For example, for a review process, you will be receiving content from other scrum teams or third parties.</a:t>
            </a:r>
            <a:endParaRPr lang="en-US" sz="1800" dirty="0">
              <a:cs typeface="Calibri"/>
            </a:endParaRPr>
          </a:p>
        </p:txBody>
      </p:sp>
      <p:sp>
        <p:nvSpPr>
          <p:cNvPr id="4" name="TextBox 2">
            <a:extLst>
              <a:ext uri="{FF2B5EF4-FFF2-40B4-BE49-F238E27FC236}">
                <a16:creationId xmlns:a16="http://schemas.microsoft.com/office/drawing/2014/main" id="{8C907BB9-7DC3-DB58-311A-C4712C0D0190}"/>
              </a:ext>
            </a:extLst>
          </p:cNvPr>
          <p:cNvSpPr txBox="1"/>
          <p:nvPr/>
        </p:nvSpPr>
        <p:spPr>
          <a:xfrm>
            <a:off x="603274" y="627796"/>
            <a:ext cx="4990003" cy="400110"/>
          </a:xfrm>
          <a:prstGeom prst="rect">
            <a:avLst/>
          </a:prstGeom>
          <a:noFill/>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chemeClr val="bg1">
                    <a:lumMod val="75000"/>
                  </a:schemeClr>
                </a:solidFill>
                <a:latin typeface="Impact"/>
              </a:rPr>
              <a:t>DEPENDENCIES</a:t>
            </a:r>
          </a:p>
        </p:txBody>
      </p:sp>
    </p:spTree>
    <p:extLst>
      <p:ext uri="{BB962C8B-B14F-4D97-AF65-F5344CB8AC3E}">
        <p14:creationId xmlns:p14="http://schemas.microsoft.com/office/powerpoint/2010/main" val="530507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AF1EA50-D69D-4CD1-873C-A34E410969F5}"/>
              </a:ext>
            </a:extLst>
          </p:cNvPr>
          <p:cNvGrpSpPr/>
          <p:nvPr/>
        </p:nvGrpSpPr>
        <p:grpSpPr>
          <a:xfrm>
            <a:off x="1004665" y="1543373"/>
            <a:ext cx="3709916" cy="760229"/>
            <a:chOff x="425344" y="1544212"/>
            <a:chExt cx="1948668" cy="914400"/>
          </a:xfrm>
        </p:grpSpPr>
        <p:sp>
          <p:nvSpPr>
            <p:cNvPr id="55" name="Rectangle 54">
              <a:extLst>
                <a:ext uri="{FF2B5EF4-FFF2-40B4-BE49-F238E27FC236}">
                  <a16:creationId xmlns:a16="http://schemas.microsoft.com/office/drawing/2014/main" id="{A3B369A0-168E-4B06-B292-44E2BCF27892}"/>
                </a:ext>
              </a:extLst>
            </p:cNvPr>
            <p:cNvSpPr/>
            <p:nvPr/>
          </p:nvSpPr>
          <p:spPr>
            <a:xfrm>
              <a:off x="425344" y="1544212"/>
              <a:ext cx="1948668" cy="914400"/>
            </a:xfrm>
            <a:prstGeom prst="rect">
              <a:avLst/>
            </a:prstGeom>
            <a:solidFill>
              <a:srgbClr val="FFFF99"/>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solidFill>
                    <a:schemeClr val="tx1"/>
                  </a:solidFill>
                </a:rPr>
                <a:t>Mahesh</a:t>
              </a:r>
              <a:endParaRPr lang="en-US">
                <a:solidFill>
                  <a:schemeClr val="tx1"/>
                </a:solidFill>
                <a:cs typeface="Calibri"/>
              </a:endParaRPr>
            </a:p>
          </p:txBody>
        </p:sp>
        <p:sp>
          <p:nvSpPr>
            <p:cNvPr id="56" name="Rectangle 55">
              <a:extLst>
                <a:ext uri="{FF2B5EF4-FFF2-40B4-BE49-F238E27FC236}">
                  <a16:creationId xmlns:a16="http://schemas.microsoft.com/office/drawing/2014/main" id="{EEF63AC7-3E13-48BC-8ECD-A82341376E4B}"/>
                </a:ext>
              </a:extLst>
            </p:cNvPr>
            <p:cNvSpPr/>
            <p:nvPr/>
          </p:nvSpPr>
          <p:spPr>
            <a:xfrm>
              <a:off x="1893786" y="2212515"/>
              <a:ext cx="480226" cy="240175"/>
            </a:xfrm>
            <a:prstGeom prst="rect">
              <a:avLst/>
            </a:prstGeom>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cs typeface="Calibri"/>
                </a:rPr>
                <a:t>12</a:t>
              </a:r>
              <a:endParaRPr lang="en-US"/>
            </a:p>
          </p:txBody>
        </p:sp>
      </p:grpSp>
      <p:grpSp>
        <p:nvGrpSpPr>
          <p:cNvPr id="5" name="Group 4">
            <a:extLst>
              <a:ext uri="{FF2B5EF4-FFF2-40B4-BE49-F238E27FC236}">
                <a16:creationId xmlns:a16="http://schemas.microsoft.com/office/drawing/2014/main" id="{C7FADCC4-DEE8-4F24-86A4-05ADC45D4B18}"/>
              </a:ext>
            </a:extLst>
          </p:cNvPr>
          <p:cNvGrpSpPr/>
          <p:nvPr/>
        </p:nvGrpSpPr>
        <p:grpSpPr>
          <a:xfrm>
            <a:off x="1006679" y="2449282"/>
            <a:ext cx="1728490" cy="928316"/>
            <a:chOff x="425343" y="2352549"/>
            <a:chExt cx="1961386" cy="1035815"/>
          </a:xfrm>
        </p:grpSpPr>
        <p:sp>
          <p:nvSpPr>
            <p:cNvPr id="53" name="Rectangle 52">
              <a:extLst>
                <a:ext uri="{FF2B5EF4-FFF2-40B4-BE49-F238E27FC236}">
                  <a16:creationId xmlns:a16="http://schemas.microsoft.com/office/drawing/2014/main" id="{0D0149DF-743F-48BA-97B4-FA0A3053D581}"/>
                </a:ext>
              </a:extLst>
            </p:cNvPr>
            <p:cNvSpPr/>
            <p:nvPr/>
          </p:nvSpPr>
          <p:spPr>
            <a:xfrm>
              <a:off x="425343" y="2352549"/>
              <a:ext cx="1961383" cy="1035815"/>
            </a:xfrm>
            <a:prstGeom prst="rect">
              <a:avLst/>
            </a:prstGeom>
            <a:solidFill>
              <a:srgbClr val="92D05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dirty="0">
                  <a:solidFill>
                    <a:schemeClr val="tx1"/>
                  </a:solidFill>
                </a:rPr>
                <a:t>Author XXX feature</a:t>
              </a:r>
              <a:endParaRPr lang="en-US" sz="1200" dirty="0">
                <a:solidFill>
                  <a:schemeClr val="tx1"/>
                </a:solidFill>
                <a:ea typeface="Calibri"/>
                <a:cs typeface="Calibri"/>
              </a:endParaRPr>
            </a:p>
          </p:txBody>
        </p:sp>
        <p:sp>
          <p:nvSpPr>
            <p:cNvPr id="54" name="Rectangle 53">
              <a:extLst>
                <a:ext uri="{FF2B5EF4-FFF2-40B4-BE49-F238E27FC236}">
                  <a16:creationId xmlns:a16="http://schemas.microsoft.com/office/drawing/2014/main" id="{95523846-0985-44CF-A90F-1946BC83E0D2}"/>
                </a:ext>
              </a:extLst>
            </p:cNvPr>
            <p:cNvSpPr/>
            <p:nvPr/>
          </p:nvSpPr>
          <p:spPr>
            <a:xfrm>
              <a:off x="1906501" y="3131231"/>
              <a:ext cx="480228" cy="240176"/>
            </a:xfrm>
            <a:prstGeom prst="rect">
              <a:avLst/>
            </a:prstGeom>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t>02</a:t>
              </a:r>
            </a:p>
          </p:txBody>
        </p:sp>
      </p:grpSp>
      <p:grpSp>
        <p:nvGrpSpPr>
          <p:cNvPr id="6" name="Group 5">
            <a:extLst>
              <a:ext uri="{FF2B5EF4-FFF2-40B4-BE49-F238E27FC236}">
                <a16:creationId xmlns:a16="http://schemas.microsoft.com/office/drawing/2014/main" id="{F120F2E8-0156-431E-913B-2E5623E0F222}"/>
              </a:ext>
            </a:extLst>
          </p:cNvPr>
          <p:cNvGrpSpPr/>
          <p:nvPr/>
        </p:nvGrpSpPr>
        <p:grpSpPr>
          <a:xfrm>
            <a:off x="6087476" y="1543374"/>
            <a:ext cx="1821690" cy="760229"/>
            <a:chOff x="425344" y="1544212"/>
            <a:chExt cx="1935953" cy="914400"/>
          </a:xfrm>
        </p:grpSpPr>
        <p:sp>
          <p:nvSpPr>
            <p:cNvPr id="51" name="Rectangle 50">
              <a:extLst>
                <a:ext uri="{FF2B5EF4-FFF2-40B4-BE49-F238E27FC236}">
                  <a16:creationId xmlns:a16="http://schemas.microsoft.com/office/drawing/2014/main" id="{418BCF5B-0265-C28F-F596-A3BD2EA5C1AC}"/>
                </a:ext>
              </a:extLst>
            </p:cNvPr>
            <p:cNvSpPr/>
            <p:nvPr/>
          </p:nvSpPr>
          <p:spPr>
            <a:xfrm>
              <a:off x="425344" y="1544212"/>
              <a:ext cx="1935953" cy="914400"/>
            </a:xfrm>
            <a:prstGeom prst="rect">
              <a:avLst/>
            </a:prstGeom>
            <a:solidFill>
              <a:srgbClr val="FFFF99"/>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1"/>
                  </a:solidFill>
                </a:rPr>
                <a:t>XXX</a:t>
              </a:r>
              <a:endParaRPr lang="en-US" dirty="0">
                <a:solidFill>
                  <a:schemeClr val="tx1"/>
                </a:solidFill>
                <a:cs typeface="Calibri"/>
              </a:endParaRPr>
            </a:p>
          </p:txBody>
        </p:sp>
        <p:sp>
          <p:nvSpPr>
            <p:cNvPr id="52" name="Rectangle 51">
              <a:extLst>
                <a:ext uri="{FF2B5EF4-FFF2-40B4-BE49-F238E27FC236}">
                  <a16:creationId xmlns:a16="http://schemas.microsoft.com/office/drawing/2014/main" id="{56209655-6B7A-B1F6-C6A2-E862FAE6964B}"/>
                </a:ext>
              </a:extLst>
            </p:cNvPr>
            <p:cNvSpPr/>
            <p:nvPr/>
          </p:nvSpPr>
          <p:spPr>
            <a:xfrm>
              <a:off x="1881070" y="2212514"/>
              <a:ext cx="480225" cy="240175"/>
            </a:xfrm>
            <a:prstGeom prst="rect">
              <a:avLst/>
            </a:prstGeom>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cs typeface="Calibri"/>
                </a:rPr>
                <a:t>11</a:t>
              </a:r>
              <a:endParaRPr lang="en-US"/>
            </a:p>
          </p:txBody>
        </p:sp>
      </p:grpSp>
      <p:grpSp>
        <p:nvGrpSpPr>
          <p:cNvPr id="7" name="Group 6">
            <a:extLst>
              <a:ext uri="{FF2B5EF4-FFF2-40B4-BE49-F238E27FC236}">
                <a16:creationId xmlns:a16="http://schemas.microsoft.com/office/drawing/2014/main" id="{5AD25BC8-6DE4-D9FC-4EF5-AFA9EC1827B6}"/>
              </a:ext>
            </a:extLst>
          </p:cNvPr>
          <p:cNvGrpSpPr/>
          <p:nvPr/>
        </p:nvGrpSpPr>
        <p:grpSpPr>
          <a:xfrm>
            <a:off x="9321527" y="1594663"/>
            <a:ext cx="1819204" cy="764714"/>
            <a:chOff x="412629" y="1544212"/>
            <a:chExt cx="1948667" cy="919794"/>
          </a:xfrm>
        </p:grpSpPr>
        <p:sp>
          <p:nvSpPr>
            <p:cNvPr id="49" name="Rectangle 48">
              <a:extLst>
                <a:ext uri="{FF2B5EF4-FFF2-40B4-BE49-F238E27FC236}">
                  <a16:creationId xmlns:a16="http://schemas.microsoft.com/office/drawing/2014/main" id="{441A447C-CADA-FCD0-89B8-4C39C7DB22B9}"/>
                </a:ext>
              </a:extLst>
            </p:cNvPr>
            <p:cNvSpPr/>
            <p:nvPr/>
          </p:nvSpPr>
          <p:spPr>
            <a:xfrm>
              <a:off x="412629" y="1544212"/>
              <a:ext cx="1948667" cy="914400"/>
            </a:xfrm>
            <a:prstGeom prst="rect">
              <a:avLst/>
            </a:prstGeom>
            <a:solidFill>
              <a:srgbClr val="FFFF99"/>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1"/>
                  </a:solidFill>
                </a:rPr>
                <a:t>YYY</a:t>
              </a:r>
              <a:endParaRPr lang="en-US" dirty="0"/>
            </a:p>
          </p:txBody>
        </p:sp>
        <p:sp>
          <p:nvSpPr>
            <p:cNvPr id="50" name="Rectangle 49">
              <a:extLst>
                <a:ext uri="{FF2B5EF4-FFF2-40B4-BE49-F238E27FC236}">
                  <a16:creationId xmlns:a16="http://schemas.microsoft.com/office/drawing/2014/main" id="{54B8CA69-84C3-C833-116C-8846888EC1AF}"/>
                </a:ext>
              </a:extLst>
            </p:cNvPr>
            <p:cNvSpPr/>
            <p:nvPr/>
          </p:nvSpPr>
          <p:spPr>
            <a:xfrm>
              <a:off x="1817021" y="2235145"/>
              <a:ext cx="544275" cy="228861"/>
            </a:xfrm>
            <a:prstGeom prst="rect">
              <a:avLst/>
            </a:prstGeom>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cs typeface="Calibri"/>
                </a:rPr>
                <a:t>12</a:t>
              </a:r>
              <a:endParaRPr lang="en-US"/>
            </a:p>
          </p:txBody>
        </p:sp>
      </p:grpSp>
      <p:grpSp>
        <p:nvGrpSpPr>
          <p:cNvPr id="8" name="Group 7">
            <a:extLst>
              <a:ext uri="{FF2B5EF4-FFF2-40B4-BE49-F238E27FC236}">
                <a16:creationId xmlns:a16="http://schemas.microsoft.com/office/drawing/2014/main" id="{23AFB7D2-A21B-FEC6-6CF2-98C35F2101C8}"/>
              </a:ext>
            </a:extLst>
          </p:cNvPr>
          <p:cNvGrpSpPr/>
          <p:nvPr/>
        </p:nvGrpSpPr>
        <p:grpSpPr>
          <a:xfrm>
            <a:off x="6090752" y="2449283"/>
            <a:ext cx="1828800" cy="917111"/>
            <a:chOff x="3540581" y="1934650"/>
            <a:chExt cx="1717282" cy="917111"/>
          </a:xfrm>
        </p:grpSpPr>
        <p:sp>
          <p:nvSpPr>
            <p:cNvPr id="47" name="Rectangle 46">
              <a:extLst>
                <a:ext uri="{FF2B5EF4-FFF2-40B4-BE49-F238E27FC236}">
                  <a16:creationId xmlns:a16="http://schemas.microsoft.com/office/drawing/2014/main" id="{0E2C118B-FE8E-E7BE-0008-0EF0E62F65C6}"/>
                </a:ext>
              </a:extLst>
            </p:cNvPr>
            <p:cNvSpPr/>
            <p:nvPr/>
          </p:nvSpPr>
          <p:spPr>
            <a:xfrm>
              <a:off x="3540581" y="1934650"/>
              <a:ext cx="1717282" cy="917111"/>
            </a:xfrm>
            <a:prstGeom prst="rect">
              <a:avLst/>
            </a:prstGeom>
            <a:solidFill>
              <a:srgbClr val="92D05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dirty="0">
                  <a:solidFill>
                    <a:schemeClr val="tx1"/>
                  </a:solidFill>
                </a:rPr>
                <a:t>Author GGG feature</a:t>
              </a:r>
              <a:endParaRPr lang="en-US" sz="1200" dirty="0">
                <a:solidFill>
                  <a:schemeClr val="tx1"/>
                </a:solidFill>
                <a:ea typeface="Calibri"/>
                <a:cs typeface="Calibri"/>
              </a:endParaRPr>
            </a:p>
          </p:txBody>
        </p:sp>
        <p:sp>
          <p:nvSpPr>
            <p:cNvPr id="48" name="Rectangle 47">
              <a:extLst>
                <a:ext uri="{FF2B5EF4-FFF2-40B4-BE49-F238E27FC236}">
                  <a16:creationId xmlns:a16="http://schemas.microsoft.com/office/drawing/2014/main" id="{ED0367D1-15F0-D54E-8052-E0A7ACED0342}"/>
                </a:ext>
              </a:extLst>
            </p:cNvPr>
            <p:cNvSpPr/>
            <p:nvPr/>
          </p:nvSpPr>
          <p:spPr>
            <a:xfrm>
              <a:off x="4830177" y="2586230"/>
              <a:ext cx="423204" cy="243831"/>
            </a:xfrm>
            <a:prstGeom prst="rect">
              <a:avLst/>
            </a:prstGeom>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cs typeface="Calibri"/>
                </a:rPr>
                <a:t>05</a:t>
              </a:r>
            </a:p>
          </p:txBody>
        </p:sp>
      </p:grpSp>
      <p:grpSp>
        <p:nvGrpSpPr>
          <p:cNvPr id="9" name="Group 8">
            <a:extLst>
              <a:ext uri="{FF2B5EF4-FFF2-40B4-BE49-F238E27FC236}">
                <a16:creationId xmlns:a16="http://schemas.microsoft.com/office/drawing/2014/main" id="{5C4BED5F-8AA5-70DB-B75B-907F79744908}"/>
              </a:ext>
            </a:extLst>
          </p:cNvPr>
          <p:cNvGrpSpPr/>
          <p:nvPr/>
        </p:nvGrpSpPr>
        <p:grpSpPr>
          <a:xfrm>
            <a:off x="9321301" y="2500572"/>
            <a:ext cx="1840212" cy="917111"/>
            <a:chOff x="3540581" y="1934650"/>
            <a:chExt cx="1717282" cy="917111"/>
          </a:xfrm>
        </p:grpSpPr>
        <p:sp>
          <p:nvSpPr>
            <p:cNvPr id="45" name="Rectangle 44">
              <a:extLst>
                <a:ext uri="{FF2B5EF4-FFF2-40B4-BE49-F238E27FC236}">
                  <a16:creationId xmlns:a16="http://schemas.microsoft.com/office/drawing/2014/main" id="{23C6D4A5-74C5-5A6C-99E7-9131AED6B471}"/>
                </a:ext>
              </a:extLst>
            </p:cNvPr>
            <p:cNvSpPr/>
            <p:nvPr/>
          </p:nvSpPr>
          <p:spPr>
            <a:xfrm>
              <a:off x="3540581" y="1934650"/>
              <a:ext cx="1717282" cy="917111"/>
            </a:xfrm>
            <a:prstGeom prst="rect">
              <a:avLst/>
            </a:prstGeom>
            <a:solidFill>
              <a:srgbClr val="92D05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dirty="0">
                  <a:solidFill>
                    <a:schemeClr val="tx1"/>
                  </a:solidFill>
                  <a:cs typeface="Calibri"/>
                </a:rPr>
                <a:t>Implement Testing Observations - </a:t>
              </a:r>
              <a:r>
                <a:rPr lang="en-US" sz="1200" dirty="0">
                  <a:solidFill>
                    <a:schemeClr val="tx1"/>
                  </a:solidFill>
                  <a:ea typeface="+mn-lt"/>
                  <a:cs typeface="+mn-lt"/>
                </a:rPr>
                <a:t>FFF</a:t>
              </a:r>
              <a:endParaRPr lang="en-US" sz="1200" dirty="0">
                <a:solidFill>
                  <a:schemeClr val="tx1"/>
                </a:solidFill>
                <a:cs typeface="Calibri"/>
              </a:endParaRPr>
            </a:p>
          </p:txBody>
        </p:sp>
        <p:sp>
          <p:nvSpPr>
            <p:cNvPr id="46" name="Rectangle 45">
              <a:extLst>
                <a:ext uri="{FF2B5EF4-FFF2-40B4-BE49-F238E27FC236}">
                  <a16:creationId xmlns:a16="http://schemas.microsoft.com/office/drawing/2014/main" id="{77AE8847-8287-745C-710C-769B78D95D5F}"/>
                </a:ext>
              </a:extLst>
            </p:cNvPr>
            <p:cNvSpPr/>
            <p:nvPr/>
          </p:nvSpPr>
          <p:spPr>
            <a:xfrm>
              <a:off x="4894822" y="2595148"/>
              <a:ext cx="358560" cy="243831"/>
            </a:xfrm>
            <a:prstGeom prst="rect">
              <a:avLst/>
            </a:prstGeom>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cs typeface="Calibri"/>
                </a:rPr>
                <a:t>01</a:t>
              </a:r>
            </a:p>
          </p:txBody>
        </p:sp>
      </p:grpSp>
      <p:grpSp>
        <p:nvGrpSpPr>
          <p:cNvPr id="10" name="Group 9">
            <a:extLst>
              <a:ext uri="{FF2B5EF4-FFF2-40B4-BE49-F238E27FC236}">
                <a16:creationId xmlns:a16="http://schemas.microsoft.com/office/drawing/2014/main" id="{28927081-548D-BA1E-661D-5CB922B4B951}"/>
              </a:ext>
            </a:extLst>
          </p:cNvPr>
          <p:cNvGrpSpPr/>
          <p:nvPr/>
        </p:nvGrpSpPr>
        <p:grpSpPr>
          <a:xfrm>
            <a:off x="2982361" y="2445834"/>
            <a:ext cx="1724006" cy="928834"/>
            <a:chOff x="3540581" y="1922927"/>
            <a:chExt cx="1724006" cy="928834"/>
          </a:xfrm>
        </p:grpSpPr>
        <p:sp>
          <p:nvSpPr>
            <p:cNvPr id="43" name="Rectangle 42">
              <a:extLst>
                <a:ext uri="{FF2B5EF4-FFF2-40B4-BE49-F238E27FC236}">
                  <a16:creationId xmlns:a16="http://schemas.microsoft.com/office/drawing/2014/main" id="{135B9FD2-CC25-A615-8F35-F74FD876A7D8}"/>
                </a:ext>
              </a:extLst>
            </p:cNvPr>
            <p:cNvSpPr/>
            <p:nvPr/>
          </p:nvSpPr>
          <p:spPr>
            <a:xfrm>
              <a:off x="3540581" y="1922927"/>
              <a:ext cx="1717282" cy="928834"/>
            </a:xfrm>
            <a:prstGeom prst="rect">
              <a:avLst/>
            </a:prstGeom>
            <a:solidFill>
              <a:srgbClr val="92D05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dirty="0">
                  <a:solidFill>
                    <a:schemeClr val="tx1"/>
                  </a:solidFill>
                </a:rPr>
                <a:t>Author YYY feature</a:t>
              </a:r>
              <a:endParaRPr lang="en-US" sz="1200" dirty="0">
                <a:solidFill>
                  <a:schemeClr val="tx1"/>
                </a:solidFill>
                <a:ea typeface="Calibri"/>
                <a:cs typeface="Calibri"/>
              </a:endParaRPr>
            </a:p>
          </p:txBody>
        </p:sp>
        <p:sp>
          <p:nvSpPr>
            <p:cNvPr id="44" name="Rectangle 43">
              <a:extLst>
                <a:ext uri="{FF2B5EF4-FFF2-40B4-BE49-F238E27FC236}">
                  <a16:creationId xmlns:a16="http://schemas.microsoft.com/office/drawing/2014/main" id="{FA07FE78-3E36-1035-967C-E42961F52BE0}"/>
                </a:ext>
              </a:extLst>
            </p:cNvPr>
            <p:cNvSpPr/>
            <p:nvPr/>
          </p:nvSpPr>
          <p:spPr>
            <a:xfrm>
              <a:off x="4841383" y="2597436"/>
              <a:ext cx="423204" cy="243831"/>
            </a:xfrm>
            <a:prstGeom prst="rect">
              <a:avLst/>
            </a:prstGeom>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t>02</a:t>
              </a:r>
              <a:endParaRPr lang="en-US"/>
            </a:p>
          </p:txBody>
        </p:sp>
      </p:grpSp>
      <p:grpSp>
        <p:nvGrpSpPr>
          <p:cNvPr id="11" name="Group 10">
            <a:extLst>
              <a:ext uri="{FF2B5EF4-FFF2-40B4-BE49-F238E27FC236}">
                <a16:creationId xmlns:a16="http://schemas.microsoft.com/office/drawing/2014/main" id="{F7CC79AB-6148-8206-A76D-FFDA2468795D}"/>
              </a:ext>
            </a:extLst>
          </p:cNvPr>
          <p:cNvGrpSpPr/>
          <p:nvPr/>
        </p:nvGrpSpPr>
        <p:grpSpPr>
          <a:xfrm>
            <a:off x="6107649" y="3551920"/>
            <a:ext cx="1822294" cy="917111"/>
            <a:chOff x="3540581" y="1934650"/>
            <a:chExt cx="1717282" cy="917111"/>
          </a:xfrm>
        </p:grpSpPr>
        <p:sp>
          <p:nvSpPr>
            <p:cNvPr id="41" name="Rectangle 40">
              <a:extLst>
                <a:ext uri="{FF2B5EF4-FFF2-40B4-BE49-F238E27FC236}">
                  <a16:creationId xmlns:a16="http://schemas.microsoft.com/office/drawing/2014/main" id="{AB4DBDAC-102E-3A6A-8258-ABAA6F0C11E3}"/>
                </a:ext>
              </a:extLst>
            </p:cNvPr>
            <p:cNvSpPr/>
            <p:nvPr/>
          </p:nvSpPr>
          <p:spPr>
            <a:xfrm>
              <a:off x="3540581" y="1934650"/>
              <a:ext cx="1717282" cy="917111"/>
            </a:xfrm>
            <a:prstGeom prst="rect">
              <a:avLst/>
            </a:prstGeom>
            <a:solidFill>
              <a:srgbClr val="92D05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dirty="0">
                  <a:solidFill>
                    <a:schemeClr val="tx1"/>
                  </a:solidFill>
                  <a:cs typeface="Calibri"/>
                </a:rPr>
                <a:t>Implement Testing Observations - </a:t>
              </a:r>
              <a:r>
                <a:rPr lang="en-US" sz="1200" dirty="0">
                  <a:solidFill>
                    <a:schemeClr val="tx1"/>
                  </a:solidFill>
                  <a:ea typeface="+mn-lt"/>
                  <a:cs typeface="+mn-lt"/>
                </a:rPr>
                <a:t>HHH</a:t>
              </a:r>
              <a:endParaRPr lang="en-US" sz="1200" dirty="0">
                <a:solidFill>
                  <a:schemeClr val="tx1"/>
                </a:solidFill>
                <a:cs typeface="Calibri"/>
              </a:endParaRPr>
            </a:p>
          </p:txBody>
        </p:sp>
        <p:sp>
          <p:nvSpPr>
            <p:cNvPr id="42" name="Rectangle 41">
              <a:extLst>
                <a:ext uri="{FF2B5EF4-FFF2-40B4-BE49-F238E27FC236}">
                  <a16:creationId xmlns:a16="http://schemas.microsoft.com/office/drawing/2014/main" id="{6375B6E5-3573-38A1-78E6-1266FA24408D}"/>
                </a:ext>
              </a:extLst>
            </p:cNvPr>
            <p:cNvSpPr/>
            <p:nvPr/>
          </p:nvSpPr>
          <p:spPr>
            <a:xfrm>
              <a:off x="4830177" y="2586230"/>
              <a:ext cx="423204" cy="243831"/>
            </a:xfrm>
            <a:prstGeom prst="rect">
              <a:avLst/>
            </a:prstGeom>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t>05</a:t>
              </a:r>
              <a:endParaRPr lang="en-US" sz="1200">
                <a:cs typeface="Calibri"/>
              </a:endParaRPr>
            </a:p>
          </p:txBody>
        </p:sp>
      </p:grpSp>
      <p:grpSp>
        <p:nvGrpSpPr>
          <p:cNvPr id="12" name="Group 11">
            <a:extLst>
              <a:ext uri="{FF2B5EF4-FFF2-40B4-BE49-F238E27FC236}">
                <a16:creationId xmlns:a16="http://schemas.microsoft.com/office/drawing/2014/main" id="{2AA93960-D5F3-F649-A703-D1AA640A2A0B}"/>
              </a:ext>
            </a:extLst>
          </p:cNvPr>
          <p:cNvGrpSpPr/>
          <p:nvPr/>
        </p:nvGrpSpPr>
        <p:grpSpPr>
          <a:xfrm>
            <a:off x="9341092" y="3527769"/>
            <a:ext cx="1816190" cy="531408"/>
            <a:chOff x="3540581" y="1934650"/>
            <a:chExt cx="1717282" cy="917111"/>
          </a:xfrm>
        </p:grpSpPr>
        <p:sp>
          <p:nvSpPr>
            <p:cNvPr id="39" name="Rectangle 38">
              <a:extLst>
                <a:ext uri="{FF2B5EF4-FFF2-40B4-BE49-F238E27FC236}">
                  <a16:creationId xmlns:a16="http://schemas.microsoft.com/office/drawing/2014/main" id="{2D0C89C4-8B5C-215C-47FE-90555142F5AD}"/>
                </a:ext>
              </a:extLst>
            </p:cNvPr>
            <p:cNvSpPr/>
            <p:nvPr/>
          </p:nvSpPr>
          <p:spPr>
            <a:xfrm>
              <a:off x="3540581" y="1934650"/>
              <a:ext cx="1717282" cy="917111"/>
            </a:xfrm>
            <a:prstGeom prst="rect">
              <a:avLst/>
            </a:prstGeom>
            <a:solidFill>
              <a:srgbClr val="92D05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dirty="0">
                  <a:solidFill>
                    <a:schemeClr val="tx1"/>
                  </a:solidFill>
                </a:rPr>
                <a:t>Author BBB feature</a:t>
              </a:r>
              <a:endParaRPr lang="en-US" sz="1200" dirty="0">
                <a:solidFill>
                  <a:schemeClr val="tx1"/>
                </a:solidFill>
                <a:ea typeface="Calibri"/>
                <a:cs typeface="Calibri"/>
              </a:endParaRPr>
            </a:p>
          </p:txBody>
        </p:sp>
        <p:sp>
          <p:nvSpPr>
            <p:cNvPr id="40" name="Rectangle 39">
              <a:extLst>
                <a:ext uri="{FF2B5EF4-FFF2-40B4-BE49-F238E27FC236}">
                  <a16:creationId xmlns:a16="http://schemas.microsoft.com/office/drawing/2014/main" id="{D0291932-FA10-C6DC-047B-4AB4AFAC9055}"/>
                </a:ext>
              </a:extLst>
            </p:cNvPr>
            <p:cNvSpPr/>
            <p:nvPr/>
          </p:nvSpPr>
          <p:spPr>
            <a:xfrm>
              <a:off x="4858072" y="2488819"/>
              <a:ext cx="395821" cy="360056"/>
            </a:xfrm>
            <a:prstGeom prst="rect">
              <a:avLst/>
            </a:prstGeom>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t>03</a:t>
              </a:r>
              <a:endParaRPr lang="en-US" sz="1200">
                <a:cs typeface="Calibri"/>
              </a:endParaRPr>
            </a:p>
          </p:txBody>
        </p:sp>
      </p:grpSp>
      <p:grpSp>
        <p:nvGrpSpPr>
          <p:cNvPr id="13" name="Group 12">
            <a:extLst>
              <a:ext uri="{FF2B5EF4-FFF2-40B4-BE49-F238E27FC236}">
                <a16:creationId xmlns:a16="http://schemas.microsoft.com/office/drawing/2014/main" id="{C7BD1CB8-22FE-6511-D234-234AE14590A6}"/>
              </a:ext>
            </a:extLst>
          </p:cNvPr>
          <p:cNvGrpSpPr/>
          <p:nvPr/>
        </p:nvGrpSpPr>
        <p:grpSpPr>
          <a:xfrm>
            <a:off x="2982361" y="3555216"/>
            <a:ext cx="1724006" cy="917111"/>
            <a:chOff x="3540581" y="1934650"/>
            <a:chExt cx="1724006" cy="917111"/>
          </a:xfrm>
        </p:grpSpPr>
        <p:sp>
          <p:nvSpPr>
            <p:cNvPr id="37" name="Rectangle 36">
              <a:extLst>
                <a:ext uri="{FF2B5EF4-FFF2-40B4-BE49-F238E27FC236}">
                  <a16:creationId xmlns:a16="http://schemas.microsoft.com/office/drawing/2014/main" id="{54907FFF-D89D-7E17-DFAD-1DE8B1AED2A4}"/>
                </a:ext>
              </a:extLst>
            </p:cNvPr>
            <p:cNvSpPr/>
            <p:nvPr/>
          </p:nvSpPr>
          <p:spPr>
            <a:xfrm>
              <a:off x="3540581" y="1934650"/>
              <a:ext cx="1717282" cy="917111"/>
            </a:xfrm>
            <a:prstGeom prst="rect">
              <a:avLst/>
            </a:prstGeom>
            <a:solidFill>
              <a:srgbClr val="92D05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dirty="0">
                  <a:solidFill>
                    <a:schemeClr val="tx1"/>
                  </a:solidFill>
                  <a:ea typeface="+mn-lt"/>
                  <a:cs typeface="+mn-lt"/>
                </a:rPr>
                <a:t>MMM Content review</a:t>
              </a:r>
              <a:endParaRPr lang="en-US" dirty="0">
                <a:solidFill>
                  <a:schemeClr val="tx1"/>
                </a:solidFill>
              </a:endParaRPr>
            </a:p>
          </p:txBody>
        </p:sp>
        <p:sp>
          <p:nvSpPr>
            <p:cNvPr id="38" name="Rectangle 37">
              <a:extLst>
                <a:ext uri="{FF2B5EF4-FFF2-40B4-BE49-F238E27FC236}">
                  <a16:creationId xmlns:a16="http://schemas.microsoft.com/office/drawing/2014/main" id="{6EA2F6BF-3338-87CC-F8C8-C99D74DA589D}"/>
                </a:ext>
              </a:extLst>
            </p:cNvPr>
            <p:cNvSpPr/>
            <p:nvPr/>
          </p:nvSpPr>
          <p:spPr>
            <a:xfrm>
              <a:off x="4841383" y="2597436"/>
              <a:ext cx="423204" cy="243831"/>
            </a:xfrm>
            <a:prstGeom prst="rect">
              <a:avLst/>
            </a:prstGeom>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t>02</a:t>
              </a:r>
            </a:p>
          </p:txBody>
        </p:sp>
      </p:grpSp>
      <p:grpSp>
        <p:nvGrpSpPr>
          <p:cNvPr id="14" name="Group 13">
            <a:extLst>
              <a:ext uri="{FF2B5EF4-FFF2-40B4-BE49-F238E27FC236}">
                <a16:creationId xmlns:a16="http://schemas.microsoft.com/office/drawing/2014/main" id="{BFB32B75-A434-A7B5-BAB8-347FEE56D896}"/>
              </a:ext>
            </a:extLst>
          </p:cNvPr>
          <p:cNvGrpSpPr/>
          <p:nvPr/>
        </p:nvGrpSpPr>
        <p:grpSpPr>
          <a:xfrm>
            <a:off x="1011849" y="4685415"/>
            <a:ext cx="1721592" cy="916536"/>
            <a:chOff x="425344" y="3272014"/>
            <a:chExt cx="1554480" cy="914400"/>
          </a:xfrm>
        </p:grpSpPr>
        <p:sp>
          <p:nvSpPr>
            <p:cNvPr id="35" name="Rectangle 34">
              <a:extLst>
                <a:ext uri="{FF2B5EF4-FFF2-40B4-BE49-F238E27FC236}">
                  <a16:creationId xmlns:a16="http://schemas.microsoft.com/office/drawing/2014/main" id="{4109ABAF-7F10-44E5-81BB-4B043B5227C3}"/>
                </a:ext>
              </a:extLst>
            </p:cNvPr>
            <p:cNvSpPr/>
            <p:nvPr/>
          </p:nvSpPr>
          <p:spPr>
            <a:xfrm>
              <a:off x="425344" y="3272014"/>
              <a:ext cx="1554480" cy="914400"/>
            </a:xfrm>
            <a:prstGeom prst="rect">
              <a:avLst/>
            </a:prstGeom>
            <a:solidFill>
              <a:srgbClr val="92D05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dirty="0">
                  <a:solidFill>
                    <a:schemeClr val="tx1"/>
                  </a:solidFill>
                  <a:ea typeface="+mn-lt"/>
                  <a:cs typeface="+mn-lt"/>
                </a:rPr>
                <a:t>Implement Edit and Technical Review feedback for XXX, YYY, ZZZ</a:t>
              </a:r>
              <a:endParaRPr lang="en-US" sz="1200" dirty="0">
                <a:solidFill>
                  <a:schemeClr val="tx1"/>
                </a:solidFill>
                <a:ea typeface="Calibri"/>
                <a:cs typeface="Calibri"/>
              </a:endParaRPr>
            </a:p>
          </p:txBody>
        </p:sp>
        <p:sp>
          <p:nvSpPr>
            <p:cNvPr id="36" name="Rectangle 35">
              <a:extLst>
                <a:ext uri="{FF2B5EF4-FFF2-40B4-BE49-F238E27FC236}">
                  <a16:creationId xmlns:a16="http://schemas.microsoft.com/office/drawing/2014/main" id="{8F545BEC-31E6-7620-BC2A-5FB2A66027CE}"/>
                </a:ext>
              </a:extLst>
            </p:cNvPr>
            <p:cNvSpPr/>
            <p:nvPr/>
          </p:nvSpPr>
          <p:spPr>
            <a:xfrm>
              <a:off x="1499598" y="3940317"/>
              <a:ext cx="480226" cy="240176"/>
            </a:xfrm>
            <a:prstGeom prst="rect">
              <a:avLst/>
            </a:prstGeom>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cs typeface="Calibri"/>
                </a:rPr>
                <a:t>02</a:t>
              </a:r>
            </a:p>
          </p:txBody>
        </p:sp>
      </p:grpSp>
      <p:grpSp>
        <p:nvGrpSpPr>
          <p:cNvPr id="15" name="Group 14">
            <a:extLst>
              <a:ext uri="{FF2B5EF4-FFF2-40B4-BE49-F238E27FC236}">
                <a16:creationId xmlns:a16="http://schemas.microsoft.com/office/drawing/2014/main" id="{BBDC82D7-4494-5804-BFEF-C690CC32E2D7}"/>
              </a:ext>
            </a:extLst>
          </p:cNvPr>
          <p:cNvGrpSpPr/>
          <p:nvPr/>
        </p:nvGrpSpPr>
        <p:grpSpPr>
          <a:xfrm>
            <a:off x="1006679" y="3545309"/>
            <a:ext cx="1728490" cy="936565"/>
            <a:chOff x="425343" y="2352549"/>
            <a:chExt cx="1961386" cy="1045019"/>
          </a:xfrm>
        </p:grpSpPr>
        <p:sp>
          <p:nvSpPr>
            <p:cNvPr id="33" name="Rectangle 32">
              <a:extLst>
                <a:ext uri="{FF2B5EF4-FFF2-40B4-BE49-F238E27FC236}">
                  <a16:creationId xmlns:a16="http://schemas.microsoft.com/office/drawing/2014/main" id="{C4194E13-ADC1-3457-A4F5-1C89148C337E}"/>
                </a:ext>
              </a:extLst>
            </p:cNvPr>
            <p:cNvSpPr/>
            <p:nvPr/>
          </p:nvSpPr>
          <p:spPr>
            <a:xfrm>
              <a:off x="425343" y="2352549"/>
              <a:ext cx="1961383" cy="1035815"/>
            </a:xfrm>
            <a:prstGeom prst="rect">
              <a:avLst/>
            </a:prstGeom>
            <a:solidFill>
              <a:srgbClr val="92D05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dirty="0">
                  <a:solidFill>
                    <a:schemeClr val="tx1"/>
                  </a:solidFill>
                </a:rPr>
                <a:t>Author ZZZ feature</a:t>
              </a:r>
              <a:endParaRPr lang="en-US" sz="1200" dirty="0">
                <a:solidFill>
                  <a:schemeClr val="tx1"/>
                </a:solidFill>
                <a:ea typeface="Calibri"/>
                <a:cs typeface="Calibri"/>
              </a:endParaRPr>
            </a:p>
          </p:txBody>
        </p:sp>
        <p:sp>
          <p:nvSpPr>
            <p:cNvPr id="34" name="Rectangle 33">
              <a:extLst>
                <a:ext uri="{FF2B5EF4-FFF2-40B4-BE49-F238E27FC236}">
                  <a16:creationId xmlns:a16="http://schemas.microsoft.com/office/drawing/2014/main" id="{AFA22293-27B8-70BC-0378-8EB8573BD08B}"/>
                </a:ext>
              </a:extLst>
            </p:cNvPr>
            <p:cNvSpPr/>
            <p:nvPr/>
          </p:nvSpPr>
          <p:spPr>
            <a:xfrm>
              <a:off x="1906502" y="3157392"/>
              <a:ext cx="480227" cy="240176"/>
            </a:xfrm>
            <a:prstGeom prst="rect">
              <a:avLst/>
            </a:prstGeom>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t>02</a:t>
              </a:r>
            </a:p>
          </p:txBody>
        </p:sp>
      </p:grpSp>
      <p:grpSp>
        <p:nvGrpSpPr>
          <p:cNvPr id="16" name="Group 15">
            <a:extLst>
              <a:ext uri="{FF2B5EF4-FFF2-40B4-BE49-F238E27FC236}">
                <a16:creationId xmlns:a16="http://schemas.microsoft.com/office/drawing/2014/main" id="{6AA28BDE-735F-79CC-D888-ECA7EC7AA0AA}"/>
              </a:ext>
            </a:extLst>
          </p:cNvPr>
          <p:cNvGrpSpPr/>
          <p:nvPr/>
        </p:nvGrpSpPr>
        <p:grpSpPr>
          <a:xfrm>
            <a:off x="9350496" y="5173174"/>
            <a:ext cx="1819439" cy="816241"/>
            <a:chOff x="8644209" y="5089636"/>
            <a:chExt cx="1723166" cy="919723"/>
          </a:xfrm>
        </p:grpSpPr>
        <p:sp>
          <p:nvSpPr>
            <p:cNvPr id="31" name="Rectangle 30">
              <a:extLst>
                <a:ext uri="{FF2B5EF4-FFF2-40B4-BE49-F238E27FC236}">
                  <a16:creationId xmlns:a16="http://schemas.microsoft.com/office/drawing/2014/main" id="{71DC3DED-A8ED-5F6C-8302-E7B6C4D6E4DA}"/>
                </a:ext>
              </a:extLst>
            </p:cNvPr>
            <p:cNvSpPr/>
            <p:nvPr/>
          </p:nvSpPr>
          <p:spPr>
            <a:xfrm>
              <a:off x="8644209" y="5089636"/>
              <a:ext cx="1717282" cy="917111"/>
            </a:xfrm>
            <a:prstGeom prst="rect">
              <a:avLst/>
            </a:prstGeom>
            <a:solidFill>
              <a:srgbClr val="92D05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dirty="0">
                  <a:solidFill>
                    <a:schemeClr val="tx1"/>
                  </a:solidFill>
                  <a:cs typeface="Calibri"/>
                </a:rPr>
                <a:t>EEE</a:t>
              </a:r>
              <a:endParaRPr lang="en-US" dirty="0">
                <a:solidFill>
                  <a:schemeClr val="tx1"/>
                </a:solidFill>
                <a:cs typeface="Calibri"/>
              </a:endParaRPr>
            </a:p>
          </p:txBody>
        </p:sp>
        <p:sp>
          <p:nvSpPr>
            <p:cNvPr id="32" name="Rectangle 31">
              <a:extLst>
                <a:ext uri="{FF2B5EF4-FFF2-40B4-BE49-F238E27FC236}">
                  <a16:creationId xmlns:a16="http://schemas.microsoft.com/office/drawing/2014/main" id="{CCA08064-5EB3-9C42-0380-93AFE90066F7}"/>
                </a:ext>
              </a:extLst>
            </p:cNvPr>
            <p:cNvSpPr/>
            <p:nvPr/>
          </p:nvSpPr>
          <p:spPr>
            <a:xfrm>
              <a:off x="9934764" y="5765527"/>
              <a:ext cx="432611" cy="243832"/>
            </a:xfrm>
            <a:prstGeom prst="rect">
              <a:avLst/>
            </a:prstGeom>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cs typeface="Calibri"/>
                </a:rPr>
                <a:t>03</a:t>
              </a:r>
            </a:p>
          </p:txBody>
        </p:sp>
      </p:grpSp>
      <p:grpSp>
        <p:nvGrpSpPr>
          <p:cNvPr id="17" name="Group 16">
            <a:extLst>
              <a:ext uri="{FF2B5EF4-FFF2-40B4-BE49-F238E27FC236}">
                <a16:creationId xmlns:a16="http://schemas.microsoft.com/office/drawing/2014/main" id="{7D7BCCE7-0E86-45E2-81E1-F3053C6EBA30}"/>
              </a:ext>
            </a:extLst>
          </p:cNvPr>
          <p:cNvGrpSpPr/>
          <p:nvPr/>
        </p:nvGrpSpPr>
        <p:grpSpPr>
          <a:xfrm>
            <a:off x="9340606" y="4195695"/>
            <a:ext cx="1820422" cy="814775"/>
            <a:chOff x="3540580" y="1934650"/>
            <a:chExt cx="1722208" cy="923632"/>
          </a:xfrm>
        </p:grpSpPr>
        <p:sp>
          <p:nvSpPr>
            <p:cNvPr id="29" name="Rectangle 28">
              <a:extLst>
                <a:ext uri="{FF2B5EF4-FFF2-40B4-BE49-F238E27FC236}">
                  <a16:creationId xmlns:a16="http://schemas.microsoft.com/office/drawing/2014/main" id="{0EFA872A-36F9-8A47-DDEB-98F6908063E9}"/>
                </a:ext>
              </a:extLst>
            </p:cNvPr>
            <p:cNvSpPr/>
            <p:nvPr/>
          </p:nvSpPr>
          <p:spPr>
            <a:xfrm>
              <a:off x="3540580" y="1934650"/>
              <a:ext cx="1717282" cy="917111"/>
            </a:xfrm>
            <a:prstGeom prst="rect">
              <a:avLst/>
            </a:prstGeom>
            <a:solidFill>
              <a:srgbClr val="92D05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dirty="0">
                  <a:solidFill>
                    <a:schemeClr val="tx1"/>
                  </a:solidFill>
                  <a:cs typeface="Calibri"/>
                </a:rPr>
                <a:t>Implement Testing Observations - </a:t>
              </a:r>
              <a:r>
                <a:rPr lang="en-US" sz="1200" dirty="0">
                  <a:solidFill>
                    <a:schemeClr val="tx1"/>
                  </a:solidFill>
                  <a:ea typeface="+mn-lt"/>
                  <a:cs typeface="+mn-lt"/>
                </a:rPr>
                <a:t>CCC</a:t>
              </a:r>
              <a:endParaRPr lang="en-US" sz="1200" dirty="0">
                <a:solidFill>
                  <a:schemeClr val="tx1"/>
                </a:solidFill>
                <a:cs typeface="Calibri"/>
              </a:endParaRPr>
            </a:p>
          </p:txBody>
        </p:sp>
        <p:sp>
          <p:nvSpPr>
            <p:cNvPr id="30" name="Rectangle 29">
              <a:extLst>
                <a:ext uri="{FF2B5EF4-FFF2-40B4-BE49-F238E27FC236}">
                  <a16:creationId xmlns:a16="http://schemas.microsoft.com/office/drawing/2014/main" id="{04C947F0-77C1-6B25-0289-CC08C45A8E5A}"/>
                </a:ext>
              </a:extLst>
            </p:cNvPr>
            <p:cNvSpPr/>
            <p:nvPr/>
          </p:nvSpPr>
          <p:spPr>
            <a:xfrm>
              <a:off x="4838735" y="2633267"/>
              <a:ext cx="424053" cy="225015"/>
            </a:xfrm>
            <a:prstGeom prst="rect">
              <a:avLst/>
            </a:prstGeom>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cs typeface="Calibri"/>
                </a:rPr>
                <a:t>03</a:t>
              </a:r>
            </a:p>
          </p:txBody>
        </p:sp>
      </p:grpSp>
      <p:sp>
        <p:nvSpPr>
          <p:cNvPr id="18" name="Rectangle 17">
            <a:extLst>
              <a:ext uri="{FF2B5EF4-FFF2-40B4-BE49-F238E27FC236}">
                <a16:creationId xmlns:a16="http://schemas.microsoft.com/office/drawing/2014/main" id="{238DBFAA-8A8C-F362-313C-1BB7FB707B94}"/>
              </a:ext>
            </a:extLst>
          </p:cNvPr>
          <p:cNvSpPr/>
          <p:nvPr/>
        </p:nvSpPr>
        <p:spPr>
          <a:xfrm>
            <a:off x="9352384" y="6150896"/>
            <a:ext cx="1834950" cy="917111"/>
          </a:xfrm>
          <a:prstGeom prst="rect">
            <a:avLst/>
          </a:prstGeom>
          <a:solidFill>
            <a:srgbClr val="92D05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dirty="0">
                <a:solidFill>
                  <a:schemeClr val="tx1"/>
                </a:solidFill>
                <a:cs typeface="Calibri"/>
              </a:rPr>
              <a:t>FFF</a:t>
            </a:r>
          </a:p>
        </p:txBody>
      </p:sp>
      <p:sp>
        <p:nvSpPr>
          <p:cNvPr id="19" name="Rectangle 18">
            <a:extLst>
              <a:ext uri="{FF2B5EF4-FFF2-40B4-BE49-F238E27FC236}">
                <a16:creationId xmlns:a16="http://schemas.microsoft.com/office/drawing/2014/main" id="{6A6094AC-4DFA-622F-1A53-7ECDABBC1661}"/>
              </a:ext>
            </a:extLst>
          </p:cNvPr>
          <p:cNvSpPr/>
          <p:nvPr/>
        </p:nvSpPr>
        <p:spPr>
          <a:xfrm>
            <a:off x="10724929" y="6847344"/>
            <a:ext cx="456781" cy="216397"/>
          </a:xfrm>
          <a:prstGeom prst="rect">
            <a:avLst/>
          </a:prstGeom>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cs typeface="Calibri"/>
              </a:rPr>
              <a:t>02</a:t>
            </a:r>
          </a:p>
        </p:txBody>
      </p:sp>
      <p:grpSp>
        <p:nvGrpSpPr>
          <p:cNvPr id="20" name="Group 19">
            <a:extLst>
              <a:ext uri="{FF2B5EF4-FFF2-40B4-BE49-F238E27FC236}">
                <a16:creationId xmlns:a16="http://schemas.microsoft.com/office/drawing/2014/main" id="{95CE2BD4-41ED-6468-65FE-86426CDA4E60}"/>
              </a:ext>
            </a:extLst>
          </p:cNvPr>
          <p:cNvGrpSpPr/>
          <p:nvPr/>
        </p:nvGrpSpPr>
        <p:grpSpPr>
          <a:xfrm>
            <a:off x="2981325" y="4685414"/>
            <a:ext cx="1721592" cy="916536"/>
            <a:chOff x="425344" y="3272014"/>
            <a:chExt cx="1554480" cy="914400"/>
          </a:xfrm>
        </p:grpSpPr>
        <p:sp>
          <p:nvSpPr>
            <p:cNvPr id="27" name="Rectangle 26">
              <a:extLst>
                <a:ext uri="{FF2B5EF4-FFF2-40B4-BE49-F238E27FC236}">
                  <a16:creationId xmlns:a16="http://schemas.microsoft.com/office/drawing/2014/main" id="{BFCF7773-7B1F-03E9-EDBA-08593BBDE423}"/>
                </a:ext>
              </a:extLst>
            </p:cNvPr>
            <p:cNvSpPr/>
            <p:nvPr/>
          </p:nvSpPr>
          <p:spPr>
            <a:xfrm>
              <a:off x="425344" y="3272014"/>
              <a:ext cx="1554480" cy="914400"/>
            </a:xfrm>
            <a:prstGeom prst="rect">
              <a:avLst/>
            </a:prstGeom>
            <a:solidFill>
              <a:srgbClr val="92D05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dirty="0">
                  <a:solidFill>
                    <a:schemeClr val="tx1"/>
                  </a:solidFill>
                  <a:ea typeface="+mn-lt"/>
                  <a:cs typeface="+mn-lt"/>
                </a:rPr>
                <a:t>TTT Content Review</a:t>
              </a:r>
              <a:endParaRPr lang="en-US" sz="1200" dirty="0">
                <a:solidFill>
                  <a:schemeClr val="tx1"/>
                </a:solidFill>
                <a:ea typeface="Calibri"/>
                <a:cs typeface="Calibri"/>
              </a:endParaRPr>
            </a:p>
          </p:txBody>
        </p:sp>
        <p:sp>
          <p:nvSpPr>
            <p:cNvPr id="28" name="Rectangle 27">
              <a:extLst>
                <a:ext uri="{FF2B5EF4-FFF2-40B4-BE49-F238E27FC236}">
                  <a16:creationId xmlns:a16="http://schemas.microsoft.com/office/drawing/2014/main" id="{4991C21E-658D-7913-550A-8927B9256AB9}"/>
                </a:ext>
              </a:extLst>
            </p:cNvPr>
            <p:cNvSpPr/>
            <p:nvPr/>
          </p:nvSpPr>
          <p:spPr>
            <a:xfrm>
              <a:off x="1499598" y="3940317"/>
              <a:ext cx="480226" cy="240176"/>
            </a:xfrm>
            <a:prstGeom prst="rect">
              <a:avLst/>
            </a:prstGeom>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cs typeface="Calibri"/>
                </a:rPr>
                <a:t>03</a:t>
              </a:r>
              <a:endParaRPr lang="en-US" dirty="0"/>
            </a:p>
          </p:txBody>
        </p:sp>
      </p:grpSp>
      <p:grpSp>
        <p:nvGrpSpPr>
          <p:cNvPr id="22" name="Group 21">
            <a:extLst>
              <a:ext uri="{FF2B5EF4-FFF2-40B4-BE49-F238E27FC236}">
                <a16:creationId xmlns:a16="http://schemas.microsoft.com/office/drawing/2014/main" id="{9721D755-6461-57F0-87C3-20991D300E7E}"/>
              </a:ext>
            </a:extLst>
          </p:cNvPr>
          <p:cNvGrpSpPr/>
          <p:nvPr/>
        </p:nvGrpSpPr>
        <p:grpSpPr>
          <a:xfrm>
            <a:off x="6109210" y="4692677"/>
            <a:ext cx="1810342" cy="916536"/>
            <a:chOff x="425344" y="3272014"/>
            <a:chExt cx="1554480" cy="914400"/>
          </a:xfrm>
        </p:grpSpPr>
        <p:sp>
          <p:nvSpPr>
            <p:cNvPr id="23" name="Rectangle 22">
              <a:extLst>
                <a:ext uri="{FF2B5EF4-FFF2-40B4-BE49-F238E27FC236}">
                  <a16:creationId xmlns:a16="http://schemas.microsoft.com/office/drawing/2014/main" id="{5BA01533-01EC-B753-6BBD-9588C24C93A7}"/>
                </a:ext>
              </a:extLst>
            </p:cNvPr>
            <p:cNvSpPr/>
            <p:nvPr/>
          </p:nvSpPr>
          <p:spPr>
            <a:xfrm>
              <a:off x="425344" y="3272014"/>
              <a:ext cx="1554480" cy="914400"/>
            </a:xfrm>
            <a:prstGeom prst="rect">
              <a:avLst/>
            </a:prstGeom>
            <a:solidFill>
              <a:srgbClr val="92D05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dirty="0">
                  <a:solidFill>
                    <a:schemeClr val="tx1"/>
                  </a:solidFill>
                  <a:ea typeface="+mn-lt"/>
                  <a:cs typeface="+mn-lt"/>
                </a:rPr>
                <a:t>CCC</a:t>
              </a:r>
              <a:endParaRPr lang="en-US" dirty="0">
                <a:solidFill>
                  <a:schemeClr val="tx1"/>
                </a:solidFill>
              </a:endParaRPr>
            </a:p>
          </p:txBody>
        </p:sp>
        <p:sp>
          <p:nvSpPr>
            <p:cNvPr id="24" name="Rectangle 23">
              <a:extLst>
                <a:ext uri="{FF2B5EF4-FFF2-40B4-BE49-F238E27FC236}">
                  <a16:creationId xmlns:a16="http://schemas.microsoft.com/office/drawing/2014/main" id="{A46C8A0A-195D-412D-89F8-FF7C02B8D615}"/>
                </a:ext>
              </a:extLst>
            </p:cNvPr>
            <p:cNvSpPr/>
            <p:nvPr/>
          </p:nvSpPr>
          <p:spPr>
            <a:xfrm>
              <a:off x="1499598" y="3940317"/>
              <a:ext cx="480226" cy="240176"/>
            </a:xfrm>
            <a:prstGeom prst="rect">
              <a:avLst/>
            </a:prstGeom>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cs typeface="Calibri"/>
                </a:rPr>
                <a:t>01</a:t>
              </a:r>
              <a:endParaRPr lang="en-US"/>
            </a:p>
          </p:txBody>
        </p:sp>
      </p:grpSp>
      <p:sp>
        <p:nvSpPr>
          <p:cNvPr id="57" name="Content Placeholder 2">
            <a:extLst>
              <a:ext uri="{FF2B5EF4-FFF2-40B4-BE49-F238E27FC236}">
                <a16:creationId xmlns:a16="http://schemas.microsoft.com/office/drawing/2014/main" id="{32213CD2-3616-D933-7135-BA0864262601}"/>
              </a:ext>
            </a:extLst>
          </p:cNvPr>
          <p:cNvSpPr>
            <a:spLocks noGrp="1"/>
          </p:cNvSpPr>
          <p:nvPr>
            <p:ph idx="1"/>
          </p:nvPr>
        </p:nvSpPr>
        <p:spPr>
          <a:xfrm>
            <a:off x="671734" y="792344"/>
            <a:ext cx="10515600" cy="692233"/>
          </a:xfrm>
        </p:spPr>
        <p:txBody>
          <a:bodyPr>
            <a:normAutofit/>
          </a:bodyPr>
          <a:lstStyle/>
          <a:p>
            <a:r>
              <a:rPr lang="en-IN" sz="1800" dirty="0">
                <a:cs typeface="Calibri"/>
              </a:rPr>
              <a:t>Add the chits of your team members’ names with the capacity that they have and its distribution below.</a:t>
            </a:r>
          </a:p>
        </p:txBody>
      </p:sp>
      <p:pic>
        <p:nvPicPr>
          <p:cNvPr id="58" name="table">
            <a:extLst>
              <a:ext uri="{FF2B5EF4-FFF2-40B4-BE49-F238E27FC236}">
                <a16:creationId xmlns:a16="http://schemas.microsoft.com/office/drawing/2014/main" id="{4747AA71-B166-ED23-AA6F-10627D1D6DBF}"/>
              </a:ext>
            </a:extLst>
          </p:cNvPr>
          <p:cNvPicPr>
            <a:picLocks noChangeAspect="1"/>
          </p:cNvPicPr>
          <p:nvPr/>
        </p:nvPicPr>
        <p:blipFill>
          <a:blip r:embed="rId2"/>
          <a:stretch>
            <a:fillRect/>
          </a:stretch>
        </p:blipFill>
        <p:spPr>
          <a:xfrm>
            <a:off x="6087476" y="-29034"/>
            <a:ext cx="6095999" cy="745081"/>
          </a:xfrm>
          <a:prstGeom prst="rect">
            <a:avLst/>
          </a:prstGeom>
        </p:spPr>
      </p:pic>
    </p:spTree>
    <p:extLst>
      <p:ext uri="{BB962C8B-B14F-4D97-AF65-F5344CB8AC3E}">
        <p14:creationId xmlns:p14="http://schemas.microsoft.com/office/powerpoint/2010/main" val="1022223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AF1EA50-D69D-4CD1-873C-A34E410969F5}"/>
              </a:ext>
            </a:extLst>
          </p:cNvPr>
          <p:cNvGrpSpPr/>
          <p:nvPr/>
        </p:nvGrpSpPr>
        <p:grpSpPr>
          <a:xfrm>
            <a:off x="1004665" y="1543373"/>
            <a:ext cx="3709916" cy="760229"/>
            <a:chOff x="425344" y="1544212"/>
            <a:chExt cx="1948668" cy="914400"/>
          </a:xfrm>
        </p:grpSpPr>
        <p:sp>
          <p:nvSpPr>
            <p:cNvPr id="55" name="Rectangle 54">
              <a:extLst>
                <a:ext uri="{FF2B5EF4-FFF2-40B4-BE49-F238E27FC236}">
                  <a16:creationId xmlns:a16="http://schemas.microsoft.com/office/drawing/2014/main" id="{A3B369A0-168E-4B06-B292-44E2BCF27892}"/>
                </a:ext>
              </a:extLst>
            </p:cNvPr>
            <p:cNvSpPr/>
            <p:nvPr/>
          </p:nvSpPr>
          <p:spPr>
            <a:xfrm>
              <a:off x="425344" y="1544212"/>
              <a:ext cx="1948668" cy="914400"/>
            </a:xfrm>
            <a:prstGeom prst="rect">
              <a:avLst/>
            </a:prstGeom>
            <a:solidFill>
              <a:srgbClr val="FFFF99"/>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solidFill>
                    <a:schemeClr val="tx1"/>
                  </a:solidFill>
                </a:rPr>
                <a:t>Mahesh</a:t>
              </a:r>
              <a:endParaRPr lang="en-US">
                <a:solidFill>
                  <a:schemeClr val="tx1"/>
                </a:solidFill>
                <a:cs typeface="Calibri"/>
              </a:endParaRPr>
            </a:p>
          </p:txBody>
        </p:sp>
        <p:sp>
          <p:nvSpPr>
            <p:cNvPr id="56" name="Rectangle 55">
              <a:extLst>
                <a:ext uri="{FF2B5EF4-FFF2-40B4-BE49-F238E27FC236}">
                  <a16:creationId xmlns:a16="http://schemas.microsoft.com/office/drawing/2014/main" id="{EEF63AC7-3E13-48BC-8ECD-A82341376E4B}"/>
                </a:ext>
              </a:extLst>
            </p:cNvPr>
            <p:cNvSpPr/>
            <p:nvPr/>
          </p:nvSpPr>
          <p:spPr>
            <a:xfrm>
              <a:off x="1893786" y="2212515"/>
              <a:ext cx="480226" cy="240175"/>
            </a:xfrm>
            <a:prstGeom prst="rect">
              <a:avLst/>
            </a:prstGeom>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cs typeface="Calibri"/>
                </a:rPr>
                <a:t>11</a:t>
              </a:r>
              <a:endParaRPr lang="en-US" dirty="0"/>
            </a:p>
          </p:txBody>
        </p:sp>
      </p:grpSp>
      <p:grpSp>
        <p:nvGrpSpPr>
          <p:cNvPr id="5" name="Group 4">
            <a:extLst>
              <a:ext uri="{FF2B5EF4-FFF2-40B4-BE49-F238E27FC236}">
                <a16:creationId xmlns:a16="http://schemas.microsoft.com/office/drawing/2014/main" id="{C7FADCC4-DEE8-4F24-86A4-05ADC45D4B18}"/>
              </a:ext>
            </a:extLst>
          </p:cNvPr>
          <p:cNvGrpSpPr/>
          <p:nvPr/>
        </p:nvGrpSpPr>
        <p:grpSpPr>
          <a:xfrm>
            <a:off x="1006679" y="2449282"/>
            <a:ext cx="1728490" cy="928316"/>
            <a:chOff x="425343" y="2352549"/>
            <a:chExt cx="1961386" cy="1035815"/>
          </a:xfrm>
        </p:grpSpPr>
        <p:sp>
          <p:nvSpPr>
            <p:cNvPr id="53" name="Rectangle 52">
              <a:extLst>
                <a:ext uri="{FF2B5EF4-FFF2-40B4-BE49-F238E27FC236}">
                  <a16:creationId xmlns:a16="http://schemas.microsoft.com/office/drawing/2014/main" id="{0D0149DF-743F-48BA-97B4-FA0A3053D581}"/>
                </a:ext>
              </a:extLst>
            </p:cNvPr>
            <p:cNvSpPr/>
            <p:nvPr/>
          </p:nvSpPr>
          <p:spPr>
            <a:xfrm>
              <a:off x="425343" y="2352549"/>
              <a:ext cx="1961383" cy="1035815"/>
            </a:xfrm>
            <a:prstGeom prst="rect">
              <a:avLst/>
            </a:prstGeom>
            <a:solidFill>
              <a:srgbClr val="92D05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dirty="0">
                  <a:solidFill>
                    <a:schemeClr val="tx1"/>
                  </a:solidFill>
                </a:rPr>
                <a:t>Author XXX feature</a:t>
              </a:r>
              <a:endParaRPr lang="en-US" sz="1200" dirty="0">
                <a:solidFill>
                  <a:schemeClr val="tx1"/>
                </a:solidFill>
                <a:ea typeface="Calibri"/>
                <a:cs typeface="Calibri"/>
              </a:endParaRPr>
            </a:p>
          </p:txBody>
        </p:sp>
        <p:sp>
          <p:nvSpPr>
            <p:cNvPr id="54" name="Rectangle 53">
              <a:extLst>
                <a:ext uri="{FF2B5EF4-FFF2-40B4-BE49-F238E27FC236}">
                  <a16:creationId xmlns:a16="http://schemas.microsoft.com/office/drawing/2014/main" id="{95523846-0985-44CF-A90F-1946BC83E0D2}"/>
                </a:ext>
              </a:extLst>
            </p:cNvPr>
            <p:cNvSpPr/>
            <p:nvPr/>
          </p:nvSpPr>
          <p:spPr>
            <a:xfrm>
              <a:off x="1906501" y="3131231"/>
              <a:ext cx="480228" cy="240176"/>
            </a:xfrm>
            <a:prstGeom prst="rect">
              <a:avLst/>
            </a:prstGeom>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t>02</a:t>
              </a:r>
            </a:p>
          </p:txBody>
        </p:sp>
      </p:grpSp>
      <p:grpSp>
        <p:nvGrpSpPr>
          <p:cNvPr id="6" name="Group 5">
            <a:extLst>
              <a:ext uri="{FF2B5EF4-FFF2-40B4-BE49-F238E27FC236}">
                <a16:creationId xmlns:a16="http://schemas.microsoft.com/office/drawing/2014/main" id="{F120F2E8-0156-431E-913B-2E5623E0F222}"/>
              </a:ext>
            </a:extLst>
          </p:cNvPr>
          <p:cNvGrpSpPr/>
          <p:nvPr/>
        </p:nvGrpSpPr>
        <p:grpSpPr>
          <a:xfrm>
            <a:off x="6087476" y="1543374"/>
            <a:ext cx="1821690" cy="760229"/>
            <a:chOff x="425344" y="1544212"/>
            <a:chExt cx="1935953" cy="914400"/>
          </a:xfrm>
        </p:grpSpPr>
        <p:sp>
          <p:nvSpPr>
            <p:cNvPr id="51" name="Rectangle 50">
              <a:extLst>
                <a:ext uri="{FF2B5EF4-FFF2-40B4-BE49-F238E27FC236}">
                  <a16:creationId xmlns:a16="http://schemas.microsoft.com/office/drawing/2014/main" id="{418BCF5B-0265-C28F-F596-A3BD2EA5C1AC}"/>
                </a:ext>
              </a:extLst>
            </p:cNvPr>
            <p:cNvSpPr/>
            <p:nvPr/>
          </p:nvSpPr>
          <p:spPr>
            <a:xfrm>
              <a:off x="425344" y="1544212"/>
              <a:ext cx="1935953" cy="914400"/>
            </a:xfrm>
            <a:prstGeom prst="rect">
              <a:avLst/>
            </a:prstGeom>
            <a:solidFill>
              <a:srgbClr val="FFFF99"/>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1"/>
                  </a:solidFill>
                </a:rPr>
                <a:t>XXX</a:t>
              </a:r>
              <a:endParaRPr lang="en-US" dirty="0">
                <a:solidFill>
                  <a:schemeClr val="tx1"/>
                </a:solidFill>
                <a:cs typeface="Calibri"/>
              </a:endParaRPr>
            </a:p>
          </p:txBody>
        </p:sp>
        <p:sp>
          <p:nvSpPr>
            <p:cNvPr id="52" name="Rectangle 51">
              <a:extLst>
                <a:ext uri="{FF2B5EF4-FFF2-40B4-BE49-F238E27FC236}">
                  <a16:creationId xmlns:a16="http://schemas.microsoft.com/office/drawing/2014/main" id="{56209655-6B7A-B1F6-C6A2-E862FAE6964B}"/>
                </a:ext>
              </a:extLst>
            </p:cNvPr>
            <p:cNvSpPr/>
            <p:nvPr/>
          </p:nvSpPr>
          <p:spPr>
            <a:xfrm>
              <a:off x="1881070" y="2212514"/>
              <a:ext cx="480225" cy="240175"/>
            </a:xfrm>
            <a:prstGeom prst="rect">
              <a:avLst/>
            </a:prstGeom>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cs typeface="Calibri"/>
                </a:rPr>
                <a:t>11</a:t>
              </a:r>
              <a:endParaRPr lang="en-US"/>
            </a:p>
          </p:txBody>
        </p:sp>
      </p:grpSp>
      <p:grpSp>
        <p:nvGrpSpPr>
          <p:cNvPr id="7" name="Group 6">
            <a:extLst>
              <a:ext uri="{FF2B5EF4-FFF2-40B4-BE49-F238E27FC236}">
                <a16:creationId xmlns:a16="http://schemas.microsoft.com/office/drawing/2014/main" id="{5AD25BC8-6DE4-D9FC-4EF5-AFA9EC1827B6}"/>
              </a:ext>
            </a:extLst>
          </p:cNvPr>
          <p:cNvGrpSpPr/>
          <p:nvPr/>
        </p:nvGrpSpPr>
        <p:grpSpPr>
          <a:xfrm>
            <a:off x="9321527" y="1594663"/>
            <a:ext cx="1819204" cy="764714"/>
            <a:chOff x="412629" y="1544212"/>
            <a:chExt cx="1948667" cy="919794"/>
          </a:xfrm>
        </p:grpSpPr>
        <p:sp>
          <p:nvSpPr>
            <p:cNvPr id="49" name="Rectangle 48">
              <a:extLst>
                <a:ext uri="{FF2B5EF4-FFF2-40B4-BE49-F238E27FC236}">
                  <a16:creationId xmlns:a16="http://schemas.microsoft.com/office/drawing/2014/main" id="{441A447C-CADA-FCD0-89B8-4C39C7DB22B9}"/>
                </a:ext>
              </a:extLst>
            </p:cNvPr>
            <p:cNvSpPr/>
            <p:nvPr/>
          </p:nvSpPr>
          <p:spPr>
            <a:xfrm>
              <a:off x="412629" y="1544212"/>
              <a:ext cx="1948667" cy="914400"/>
            </a:xfrm>
            <a:prstGeom prst="rect">
              <a:avLst/>
            </a:prstGeom>
            <a:solidFill>
              <a:srgbClr val="FFFF99"/>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1"/>
                  </a:solidFill>
                </a:rPr>
                <a:t>YYY</a:t>
              </a:r>
              <a:endParaRPr lang="en-US" dirty="0"/>
            </a:p>
          </p:txBody>
        </p:sp>
        <p:sp>
          <p:nvSpPr>
            <p:cNvPr id="50" name="Rectangle 49">
              <a:extLst>
                <a:ext uri="{FF2B5EF4-FFF2-40B4-BE49-F238E27FC236}">
                  <a16:creationId xmlns:a16="http://schemas.microsoft.com/office/drawing/2014/main" id="{54B8CA69-84C3-C833-116C-8846888EC1AF}"/>
                </a:ext>
              </a:extLst>
            </p:cNvPr>
            <p:cNvSpPr/>
            <p:nvPr/>
          </p:nvSpPr>
          <p:spPr>
            <a:xfrm>
              <a:off x="1817021" y="2235145"/>
              <a:ext cx="544275" cy="228861"/>
            </a:xfrm>
            <a:prstGeom prst="rect">
              <a:avLst/>
            </a:prstGeom>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cs typeface="Calibri"/>
                </a:rPr>
                <a:t>12</a:t>
              </a:r>
              <a:endParaRPr lang="en-US"/>
            </a:p>
          </p:txBody>
        </p:sp>
      </p:grpSp>
      <p:grpSp>
        <p:nvGrpSpPr>
          <p:cNvPr id="8" name="Group 7">
            <a:extLst>
              <a:ext uri="{FF2B5EF4-FFF2-40B4-BE49-F238E27FC236}">
                <a16:creationId xmlns:a16="http://schemas.microsoft.com/office/drawing/2014/main" id="{23AFB7D2-A21B-FEC6-6CF2-98C35F2101C8}"/>
              </a:ext>
            </a:extLst>
          </p:cNvPr>
          <p:cNvGrpSpPr/>
          <p:nvPr/>
        </p:nvGrpSpPr>
        <p:grpSpPr>
          <a:xfrm>
            <a:off x="6090752" y="2449283"/>
            <a:ext cx="1828800" cy="917111"/>
            <a:chOff x="3540581" y="1934650"/>
            <a:chExt cx="1717282" cy="917111"/>
          </a:xfrm>
        </p:grpSpPr>
        <p:sp>
          <p:nvSpPr>
            <p:cNvPr id="47" name="Rectangle 46">
              <a:extLst>
                <a:ext uri="{FF2B5EF4-FFF2-40B4-BE49-F238E27FC236}">
                  <a16:creationId xmlns:a16="http://schemas.microsoft.com/office/drawing/2014/main" id="{0E2C118B-FE8E-E7BE-0008-0EF0E62F65C6}"/>
                </a:ext>
              </a:extLst>
            </p:cNvPr>
            <p:cNvSpPr/>
            <p:nvPr/>
          </p:nvSpPr>
          <p:spPr>
            <a:xfrm>
              <a:off x="3540581" y="1934650"/>
              <a:ext cx="1717282" cy="917111"/>
            </a:xfrm>
            <a:prstGeom prst="rect">
              <a:avLst/>
            </a:prstGeom>
            <a:solidFill>
              <a:srgbClr val="92D05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dirty="0">
                  <a:solidFill>
                    <a:schemeClr val="tx1"/>
                  </a:solidFill>
                </a:rPr>
                <a:t>Author GGG feature</a:t>
              </a:r>
              <a:endParaRPr lang="en-US" sz="1200" dirty="0">
                <a:solidFill>
                  <a:schemeClr val="tx1"/>
                </a:solidFill>
                <a:ea typeface="Calibri"/>
                <a:cs typeface="Calibri"/>
              </a:endParaRPr>
            </a:p>
          </p:txBody>
        </p:sp>
        <p:sp>
          <p:nvSpPr>
            <p:cNvPr id="48" name="Rectangle 47">
              <a:extLst>
                <a:ext uri="{FF2B5EF4-FFF2-40B4-BE49-F238E27FC236}">
                  <a16:creationId xmlns:a16="http://schemas.microsoft.com/office/drawing/2014/main" id="{ED0367D1-15F0-D54E-8052-E0A7ACED0342}"/>
                </a:ext>
              </a:extLst>
            </p:cNvPr>
            <p:cNvSpPr/>
            <p:nvPr/>
          </p:nvSpPr>
          <p:spPr>
            <a:xfrm>
              <a:off x="4830177" y="2586230"/>
              <a:ext cx="423204" cy="243831"/>
            </a:xfrm>
            <a:prstGeom prst="rect">
              <a:avLst/>
            </a:prstGeom>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cs typeface="Calibri"/>
                </a:rPr>
                <a:t>05</a:t>
              </a:r>
            </a:p>
          </p:txBody>
        </p:sp>
      </p:grpSp>
      <p:grpSp>
        <p:nvGrpSpPr>
          <p:cNvPr id="9" name="Group 8">
            <a:extLst>
              <a:ext uri="{FF2B5EF4-FFF2-40B4-BE49-F238E27FC236}">
                <a16:creationId xmlns:a16="http://schemas.microsoft.com/office/drawing/2014/main" id="{5C4BED5F-8AA5-70DB-B75B-907F79744908}"/>
              </a:ext>
            </a:extLst>
          </p:cNvPr>
          <p:cNvGrpSpPr/>
          <p:nvPr/>
        </p:nvGrpSpPr>
        <p:grpSpPr>
          <a:xfrm>
            <a:off x="9321301" y="2500572"/>
            <a:ext cx="1840212" cy="917111"/>
            <a:chOff x="3540581" y="1934650"/>
            <a:chExt cx="1717282" cy="917111"/>
          </a:xfrm>
        </p:grpSpPr>
        <p:sp>
          <p:nvSpPr>
            <p:cNvPr id="45" name="Rectangle 44">
              <a:extLst>
                <a:ext uri="{FF2B5EF4-FFF2-40B4-BE49-F238E27FC236}">
                  <a16:creationId xmlns:a16="http://schemas.microsoft.com/office/drawing/2014/main" id="{23C6D4A5-74C5-5A6C-99E7-9131AED6B471}"/>
                </a:ext>
              </a:extLst>
            </p:cNvPr>
            <p:cNvSpPr/>
            <p:nvPr/>
          </p:nvSpPr>
          <p:spPr>
            <a:xfrm>
              <a:off x="3540581" y="1934650"/>
              <a:ext cx="1717282" cy="917111"/>
            </a:xfrm>
            <a:prstGeom prst="rect">
              <a:avLst/>
            </a:prstGeom>
            <a:solidFill>
              <a:srgbClr val="92D05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dirty="0">
                  <a:solidFill>
                    <a:schemeClr val="tx1"/>
                  </a:solidFill>
                  <a:cs typeface="Calibri"/>
                </a:rPr>
                <a:t>Implement Testing Observations - </a:t>
              </a:r>
              <a:r>
                <a:rPr lang="en-US" sz="1200" dirty="0">
                  <a:solidFill>
                    <a:schemeClr val="tx1"/>
                  </a:solidFill>
                  <a:ea typeface="+mn-lt"/>
                  <a:cs typeface="+mn-lt"/>
                </a:rPr>
                <a:t>FFF</a:t>
              </a:r>
              <a:endParaRPr lang="en-US" sz="1200" dirty="0">
                <a:solidFill>
                  <a:schemeClr val="tx1"/>
                </a:solidFill>
                <a:cs typeface="Calibri"/>
              </a:endParaRPr>
            </a:p>
          </p:txBody>
        </p:sp>
        <p:sp>
          <p:nvSpPr>
            <p:cNvPr id="46" name="Rectangle 45">
              <a:extLst>
                <a:ext uri="{FF2B5EF4-FFF2-40B4-BE49-F238E27FC236}">
                  <a16:creationId xmlns:a16="http://schemas.microsoft.com/office/drawing/2014/main" id="{77AE8847-8287-745C-710C-769B78D95D5F}"/>
                </a:ext>
              </a:extLst>
            </p:cNvPr>
            <p:cNvSpPr/>
            <p:nvPr/>
          </p:nvSpPr>
          <p:spPr>
            <a:xfrm>
              <a:off x="4894822" y="2595148"/>
              <a:ext cx="358560" cy="243831"/>
            </a:xfrm>
            <a:prstGeom prst="rect">
              <a:avLst/>
            </a:prstGeom>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cs typeface="Calibri"/>
                </a:rPr>
                <a:t>01</a:t>
              </a:r>
            </a:p>
          </p:txBody>
        </p:sp>
      </p:grpSp>
      <p:grpSp>
        <p:nvGrpSpPr>
          <p:cNvPr id="10" name="Group 9">
            <a:extLst>
              <a:ext uri="{FF2B5EF4-FFF2-40B4-BE49-F238E27FC236}">
                <a16:creationId xmlns:a16="http://schemas.microsoft.com/office/drawing/2014/main" id="{28927081-548D-BA1E-661D-5CB922B4B951}"/>
              </a:ext>
            </a:extLst>
          </p:cNvPr>
          <p:cNvGrpSpPr/>
          <p:nvPr/>
        </p:nvGrpSpPr>
        <p:grpSpPr>
          <a:xfrm>
            <a:off x="2982361" y="2445834"/>
            <a:ext cx="1724006" cy="928834"/>
            <a:chOff x="3540581" y="1922927"/>
            <a:chExt cx="1724006" cy="928834"/>
          </a:xfrm>
        </p:grpSpPr>
        <p:sp>
          <p:nvSpPr>
            <p:cNvPr id="43" name="Rectangle 42">
              <a:extLst>
                <a:ext uri="{FF2B5EF4-FFF2-40B4-BE49-F238E27FC236}">
                  <a16:creationId xmlns:a16="http://schemas.microsoft.com/office/drawing/2014/main" id="{135B9FD2-CC25-A615-8F35-F74FD876A7D8}"/>
                </a:ext>
              </a:extLst>
            </p:cNvPr>
            <p:cNvSpPr/>
            <p:nvPr/>
          </p:nvSpPr>
          <p:spPr>
            <a:xfrm>
              <a:off x="3540581" y="1922927"/>
              <a:ext cx="1717282" cy="928834"/>
            </a:xfrm>
            <a:prstGeom prst="rect">
              <a:avLst/>
            </a:prstGeom>
            <a:solidFill>
              <a:srgbClr val="92D05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dirty="0">
                  <a:solidFill>
                    <a:schemeClr val="tx1"/>
                  </a:solidFill>
                </a:rPr>
                <a:t>Author YYY feature</a:t>
              </a:r>
              <a:endParaRPr lang="en-US" sz="1200" dirty="0">
                <a:solidFill>
                  <a:schemeClr val="tx1"/>
                </a:solidFill>
                <a:ea typeface="Calibri"/>
                <a:cs typeface="Calibri"/>
              </a:endParaRPr>
            </a:p>
          </p:txBody>
        </p:sp>
        <p:sp>
          <p:nvSpPr>
            <p:cNvPr id="44" name="Rectangle 43">
              <a:extLst>
                <a:ext uri="{FF2B5EF4-FFF2-40B4-BE49-F238E27FC236}">
                  <a16:creationId xmlns:a16="http://schemas.microsoft.com/office/drawing/2014/main" id="{FA07FE78-3E36-1035-967C-E42961F52BE0}"/>
                </a:ext>
              </a:extLst>
            </p:cNvPr>
            <p:cNvSpPr/>
            <p:nvPr/>
          </p:nvSpPr>
          <p:spPr>
            <a:xfrm>
              <a:off x="4841383" y="2597436"/>
              <a:ext cx="423204" cy="243831"/>
            </a:xfrm>
            <a:prstGeom prst="rect">
              <a:avLst/>
            </a:prstGeom>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t>02</a:t>
              </a:r>
              <a:endParaRPr lang="en-US"/>
            </a:p>
          </p:txBody>
        </p:sp>
      </p:grpSp>
      <p:grpSp>
        <p:nvGrpSpPr>
          <p:cNvPr id="11" name="Group 10">
            <a:extLst>
              <a:ext uri="{FF2B5EF4-FFF2-40B4-BE49-F238E27FC236}">
                <a16:creationId xmlns:a16="http://schemas.microsoft.com/office/drawing/2014/main" id="{F7CC79AB-6148-8206-A76D-FFDA2468795D}"/>
              </a:ext>
            </a:extLst>
          </p:cNvPr>
          <p:cNvGrpSpPr/>
          <p:nvPr/>
        </p:nvGrpSpPr>
        <p:grpSpPr>
          <a:xfrm>
            <a:off x="6107649" y="3551920"/>
            <a:ext cx="1822294" cy="917111"/>
            <a:chOff x="3540581" y="1934650"/>
            <a:chExt cx="1717282" cy="917111"/>
          </a:xfrm>
        </p:grpSpPr>
        <p:sp>
          <p:nvSpPr>
            <p:cNvPr id="41" name="Rectangle 40">
              <a:extLst>
                <a:ext uri="{FF2B5EF4-FFF2-40B4-BE49-F238E27FC236}">
                  <a16:creationId xmlns:a16="http://schemas.microsoft.com/office/drawing/2014/main" id="{AB4DBDAC-102E-3A6A-8258-ABAA6F0C11E3}"/>
                </a:ext>
              </a:extLst>
            </p:cNvPr>
            <p:cNvSpPr/>
            <p:nvPr/>
          </p:nvSpPr>
          <p:spPr>
            <a:xfrm>
              <a:off x="3540581" y="1934650"/>
              <a:ext cx="1717282" cy="917111"/>
            </a:xfrm>
            <a:prstGeom prst="rect">
              <a:avLst/>
            </a:prstGeom>
            <a:solidFill>
              <a:srgbClr val="92D05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dirty="0">
                  <a:solidFill>
                    <a:schemeClr val="tx1"/>
                  </a:solidFill>
                  <a:cs typeface="Calibri"/>
                </a:rPr>
                <a:t>Implement Testing Observations - </a:t>
              </a:r>
              <a:r>
                <a:rPr lang="en-US" sz="1200" dirty="0">
                  <a:solidFill>
                    <a:schemeClr val="tx1"/>
                  </a:solidFill>
                  <a:ea typeface="+mn-lt"/>
                  <a:cs typeface="+mn-lt"/>
                </a:rPr>
                <a:t>HHH</a:t>
              </a:r>
              <a:endParaRPr lang="en-US" sz="1200" dirty="0">
                <a:solidFill>
                  <a:schemeClr val="tx1"/>
                </a:solidFill>
                <a:cs typeface="Calibri"/>
              </a:endParaRPr>
            </a:p>
          </p:txBody>
        </p:sp>
        <p:sp>
          <p:nvSpPr>
            <p:cNvPr id="42" name="Rectangle 41">
              <a:extLst>
                <a:ext uri="{FF2B5EF4-FFF2-40B4-BE49-F238E27FC236}">
                  <a16:creationId xmlns:a16="http://schemas.microsoft.com/office/drawing/2014/main" id="{6375B6E5-3573-38A1-78E6-1266FA24408D}"/>
                </a:ext>
              </a:extLst>
            </p:cNvPr>
            <p:cNvSpPr/>
            <p:nvPr/>
          </p:nvSpPr>
          <p:spPr>
            <a:xfrm>
              <a:off x="4830177" y="2586230"/>
              <a:ext cx="423204" cy="243831"/>
            </a:xfrm>
            <a:prstGeom prst="rect">
              <a:avLst/>
            </a:prstGeom>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t>05</a:t>
              </a:r>
              <a:endParaRPr lang="en-US" sz="1200">
                <a:cs typeface="Calibri"/>
              </a:endParaRPr>
            </a:p>
          </p:txBody>
        </p:sp>
      </p:grpSp>
      <p:grpSp>
        <p:nvGrpSpPr>
          <p:cNvPr id="12" name="Group 11">
            <a:extLst>
              <a:ext uri="{FF2B5EF4-FFF2-40B4-BE49-F238E27FC236}">
                <a16:creationId xmlns:a16="http://schemas.microsoft.com/office/drawing/2014/main" id="{2AA93960-D5F3-F649-A703-D1AA640A2A0B}"/>
              </a:ext>
            </a:extLst>
          </p:cNvPr>
          <p:cNvGrpSpPr/>
          <p:nvPr/>
        </p:nvGrpSpPr>
        <p:grpSpPr>
          <a:xfrm>
            <a:off x="9341092" y="3527769"/>
            <a:ext cx="1816190" cy="531408"/>
            <a:chOff x="3540581" y="1934650"/>
            <a:chExt cx="1717282" cy="917111"/>
          </a:xfrm>
        </p:grpSpPr>
        <p:sp>
          <p:nvSpPr>
            <p:cNvPr id="39" name="Rectangle 38">
              <a:extLst>
                <a:ext uri="{FF2B5EF4-FFF2-40B4-BE49-F238E27FC236}">
                  <a16:creationId xmlns:a16="http://schemas.microsoft.com/office/drawing/2014/main" id="{2D0C89C4-8B5C-215C-47FE-90555142F5AD}"/>
                </a:ext>
              </a:extLst>
            </p:cNvPr>
            <p:cNvSpPr/>
            <p:nvPr/>
          </p:nvSpPr>
          <p:spPr>
            <a:xfrm>
              <a:off x="3540581" y="1934650"/>
              <a:ext cx="1717282" cy="917111"/>
            </a:xfrm>
            <a:prstGeom prst="rect">
              <a:avLst/>
            </a:prstGeom>
            <a:solidFill>
              <a:srgbClr val="92D05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dirty="0">
                  <a:solidFill>
                    <a:schemeClr val="tx1"/>
                  </a:solidFill>
                </a:rPr>
                <a:t>Author BBB feature</a:t>
              </a:r>
              <a:endParaRPr lang="en-US" sz="1200" dirty="0">
                <a:solidFill>
                  <a:schemeClr val="tx1"/>
                </a:solidFill>
                <a:ea typeface="Calibri"/>
                <a:cs typeface="Calibri"/>
              </a:endParaRPr>
            </a:p>
          </p:txBody>
        </p:sp>
        <p:sp>
          <p:nvSpPr>
            <p:cNvPr id="40" name="Rectangle 39">
              <a:extLst>
                <a:ext uri="{FF2B5EF4-FFF2-40B4-BE49-F238E27FC236}">
                  <a16:creationId xmlns:a16="http://schemas.microsoft.com/office/drawing/2014/main" id="{D0291932-FA10-C6DC-047B-4AB4AFAC9055}"/>
                </a:ext>
              </a:extLst>
            </p:cNvPr>
            <p:cNvSpPr/>
            <p:nvPr/>
          </p:nvSpPr>
          <p:spPr>
            <a:xfrm>
              <a:off x="4858072" y="2488819"/>
              <a:ext cx="395821" cy="360056"/>
            </a:xfrm>
            <a:prstGeom prst="rect">
              <a:avLst/>
            </a:prstGeom>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t>03</a:t>
              </a:r>
              <a:endParaRPr lang="en-US" sz="1200">
                <a:cs typeface="Calibri"/>
              </a:endParaRPr>
            </a:p>
          </p:txBody>
        </p:sp>
      </p:grpSp>
      <p:grpSp>
        <p:nvGrpSpPr>
          <p:cNvPr id="13" name="Group 12">
            <a:extLst>
              <a:ext uri="{FF2B5EF4-FFF2-40B4-BE49-F238E27FC236}">
                <a16:creationId xmlns:a16="http://schemas.microsoft.com/office/drawing/2014/main" id="{C7BD1CB8-22FE-6511-D234-234AE14590A6}"/>
              </a:ext>
            </a:extLst>
          </p:cNvPr>
          <p:cNvGrpSpPr/>
          <p:nvPr/>
        </p:nvGrpSpPr>
        <p:grpSpPr>
          <a:xfrm>
            <a:off x="2982361" y="3555216"/>
            <a:ext cx="1724006" cy="917111"/>
            <a:chOff x="3540581" y="1934650"/>
            <a:chExt cx="1724006" cy="917111"/>
          </a:xfrm>
        </p:grpSpPr>
        <p:sp>
          <p:nvSpPr>
            <p:cNvPr id="37" name="Rectangle 36">
              <a:extLst>
                <a:ext uri="{FF2B5EF4-FFF2-40B4-BE49-F238E27FC236}">
                  <a16:creationId xmlns:a16="http://schemas.microsoft.com/office/drawing/2014/main" id="{54907FFF-D89D-7E17-DFAD-1DE8B1AED2A4}"/>
                </a:ext>
              </a:extLst>
            </p:cNvPr>
            <p:cNvSpPr/>
            <p:nvPr/>
          </p:nvSpPr>
          <p:spPr>
            <a:xfrm>
              <a:off x="3540581" y="1934650"/>
              <a:ext cx="1717282" cy="917111"/>
            </a:xfrm>
            <a:prstGeom prst="rect">
              <a:avLst/>
            </a:prstGeom>
            <a:solidFill>
              <a:srgbClr val="92D05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dirty="0">
                  <a:solidFill>
                    <a:schemeClr val="tx1"/>
                  </a:solidFill>
                  <a:ea typeface="+mn-lt"/>
                  <a:cs typeface="+mn-lt"/>
                </a:rPr>
                <a:t>MMM Content review</a:t>
              </a:r>
              <a:endParaRPr lang="en-US" dirty="0">
                <a:solidFill>
                  <a:schemeClr val="tx1"/>
                </a:solidFill>
              </a:endParaRPr>
            </a:p>
          </p:txBody>
        </p:sp>
        <p:sp>
          <p:nvSpPr>
            <p:cNvPr id="38" name="Rectangle 37">
              <a:extLst>
                <a:ext uri="{FF2B5EF4-FFF2-40B4-BE49-F238E27FC236}">
                  <a16:creationId xmlns:a16="http://schemas.microsoft.com/office/drawing/2014/main" id="{6EA2F6BF-3338-87CC-F8C8-C99D74DA589D}"/>
                </a:ext>
              </a:extLst>
            </p:cNvPr>
            <p:cNvSpPr/>
            <p:nvPr/>
          </p:nvSpPr>
          <p:spPr>
            <a:xfrm>
              <a:off x="4841383" y="2597436"/>
              <a:ext cx="423204" cy="243831"/>
            </a:xfrm>
            <a:prstGeom prst="rect">
              <a:avLst/>
            </a:prstGeom>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t>02</a:t>
              </a:r>
            </a:p>
          </p:txBody>
        </p:sp>
      </p:grpSp>
      <p:grpSp>
        <p:nvGrpSpPr>
          <p:cNvPr id="14" name="Group 13">
            <a:extLst>
              <a:ext uri="{FF2B5EF4-FFF2-40B4-BE49-F238E27FC236}">
                <a16:creationId xmlns:a16="http://schemas.microsoft.com/office/drawing/2014/main" id="{BFB32B75-A434-A7B5-BAB8-347FEE56D896}"/>
              </a:ext>
            </a:extLst>
          </p:cNvPr>
          <p:cNvGrpSpPr/>
          <p:nvPr/>
        </p:nvGrpSpPr>
        <p:grpSpPr>
          <a:xfrm>
            <a:off x="1011849" y="4685415"/>
            <a:ext cx="1721592" cy="916536"/>
            <a:chOff x="425344" y="3272014"/>
            <a:chExt cx="1554480" cy="914400"/>
          </a:xfrm>
        </p:grpSpPr>
        <p:sp>
          <p:nvSpPr>
            <p:cNvPr id="35" name="Rectangle 34">
              <a:extLst>
                <a:ext uri="{FF2B5EF4-FFF2-40B4-BE49-F238E27FC236}">
                  <a16:creationId xmlns:a16="http://schemas.microsoft.com/office/drawing/2014/main" id="{4109ABAF-7F10-44E5-81BB-4B043B5227C3}"/>
                </a:ext>
              </a:extLst>
            </p:cNvPr>
            <p:cNvSpPr/>
            <p:nvPr/>
          </p:nvSpPr>
          <p:spPr>
            <a:xfrm>
              <a:off x="425344" y="3272014"/>
              <a:ext cx="1554480" cy="914400"/>
            </a:xfrm>
            <a:prstGeom prst="rect">
              <a:avLst/>
            </a:prstGeom>
            <a:solidFill>
              <a:srgbClr val="92D05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dirty="0">
                  <a:solidFill>
                    <a:schemeClr val="tx1"/>
                  </a:solidFill>
                  <a:ea typeface="+mn-lt"/>
                  <a:cs typeface="+mn-lt"/>
                </a:rPr>
                <a:t>Implement Edit and Technical Review feedback for XXX, YYY, ZZZ</a:t>
              </a:r>
              <a:endParaRPr lang="en-US" sz="1200" dirty="0">
                <a:solidFill>
                  <a:schemeClr val="tx1"/>
                </a:solidFill>
                <a:ea typeface="Calibri"/>
                <a:cs typeface="Calibri"/>
              </a:endParaRPr>
            </a:p>
          </p:txBody>
        </p:sp>
        <p:sp>
          <p:nvSpPr>
            <p:cNvPr id="36" name="Rectangle 35">
              <a:extLst>
                <a:ext uri="{FF2B5EF4-FFF2-40B4-BE49-F238E27FC236}">
                  <a16:creationId xmlns:a16="http://schemas.microsoft.com/office/drawing/2014/main" id="{8F545BEC-31E6-7620-BC2A-5FB2A66027CE}"/>
                </a:ext>
              </a:extLst>
            </p:cNvPr>
            <p:cNvSpPr/>
            <p:nvPr/>
          </p:nvSpPr>
          <p:spPr>
            <a:xfrm>
              <a:off x="1499598" y="3940317"/>
              <a:ext cx="480226" cy="240176"/>
            </a:xfrm>
            <a:prstGeom prst="rect">
              <a:avLst/>
            </a:prstGeom>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cs typeface="Calibri"/>
                </a:rPr>
                <a:t>02</a:t>
              </a:r>
            </a:p>
          </p:txBody>
        </p:sp>
      </p:grpSp>
      <p:grpSp>
        <p:nvGrpSpPr>
          <p:cNvPr id="15" name="Group 14">
            <a:extLst>
              <a:ext uri="{FF2B5EF4-FFF2-40B4-BE49-F238E27FC236}">
                <a16:creationId xmlns:a16="http://schemas.microsoft.com/office/drawing/2014/main" id="{BBDC82D7-4494-5804-BFEF-C690CC32E2D7}"/>
              </a:ext>
            </a:extLst>
          </p:cNvPr>
          <p:cNvGrpSpPr/>
          <p:nvPr/>
        </p:nvGrpSpPr>
        <p:grpSpPr>
          <a:xfrm>
            <a:off x="1006679" y="3545309"/>
            <a:ext cx="1728490" cy="936565"/>
            <a:chOff x="425343" y="2352549"/>
            <a:chExt cx="1961386" cy="1045019"/>
          </a:xfrm>
        </p:grpSpPr>
        <p:sp>
          <p:nvSpPr>
            <p:cNvPr id="33" name="Rectangle 32">
              <a:extLst>
                <a:ext uri="{FF2B5EF4-FFF2-40B4-BE49-F238E27FC236}">
                  <a16:creationId xmlns:a16="http://schemas.microsoft.com/office/drawing/2014/main" id="{C4194E13-ADC1-3457-A4F5-1C89148C337E}"/>
                </a:ext>
              </a:extLst>
            </p:cNvPr>
            <p:cNvSpPr/>
            <p:nvPr/>
          </p:nvSpPr>
          <p:spPr>
            <a:xfrm>
              <a:off x="425343" y="2352549"/>
              <a:ext cx="1961383" cy="1035815"/>
            </a:xfrm>
            <a:prstGeom prst="rect">
              <a:avLst/>
            </a:prstGeom>
            <a:solidFill>
              <a:srgbClr val="92D05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dirty="0">
                  <a:solidFill>
                    <a:schemeClr val="tx1"/>
                  </a:solidFill>
                </a:rPr>
                <a:t>Author ZZZ feature</a:t>
              </a:r>
              <a:endParaRPr lang="en-US" sz="1200" dirty="0">
                <a:solidFill>
                  <a:schemeClr val="tx1"/>
                </a:solidFill>
                <a:ea typeface="Calibri"/>
                <a:cs typeface="Calibri"/>
              </a:endParaRPr>
            </a:p>
          </p:txBody>
        </p:sp>
        <p:sp>
          <p:nvSpPr>
            <p:cNvPr id="34" name="Rectangle 33">
              <a:extLst>
                <a:ext uri="{FF2B5EF4-FFF2-40B4-BE49-F238E27FC236}">
                  <a16:creationId xmlns:a16="http://schemas.microsoft.com/office/drawing/2014/main" id="{AFA22293-27B8-70BC-0378-8EB8573BD08B}"/>
                </a:ext>
              </a:extLst>
            </p:cNvPr>
            <p:cNvSpPr/>
            <p:nvPr/>
          </p:nvSpPr>
          <p:spPr>
            <a:xfrm>
              <a:off x="1906502" y="3157392"/>
              <a:ext cx="480227" cy="240176"/>
            </a:xfrm>
            <a:prstGeom prst="rect">
              <a:avLst/>
            </a:prstGeom>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t>02</a:t>
              </a:r>
            </a:p>
          </p:txBody>
        </p:sp>
      </p:grpSp>
      <p:grpSp>
        <p:nvGrpSpPr>
          <p:cNvPr id="16" name="Group 15">
            <a:extLst>
              <a:ext uri="{FF2B5EF4-FFF2-40B4-BE49-F238E27FC236}">
                <a16:creationId xmlns:a16="http://schemas.microsoft.com/office/drawing/2014/main" id="{6AA28BDE-735F-79CC-D888-ECA7EC7AA0AA}"/>
              </a:ext>
            </a:extLst>
          </p:cNvPr>
          <p:cNvGrpSpPr/>
          <p:nvPr/>
        </p:nvGrpSpPr>
        <p:grpSpPr>
          <a:xfrm>
            <a:off x="9350496" y="5173174"/>
            <a:ext cx="1819439" cy="816241"/>
            <a:chOff x="8644209" y="5089636"/>
            <a:chExt cx="1723166" cy="919723"/>
          </a:xfrm>
        </p:grpSpPr>
        <p:sp>
          <p:nvSpPr>
            <p:cNvPr id="31" name="Rectangle 30">
              <a:extLst>
                <a:ext uri="{FF2B5EF4-FFF2-40B4-BE49-F238E27FC236}">
                  <a16:creationId xmlns:a16="http://schemas.microsoft.com/office/drawing/2014/main" id="{71DC3DED-A8ED-5F6C-8302-E7B6C4D6E4DA}"/>
                </a:ext>
              </a:extLst>
            </p:cNvPr>
            <p:cNvSpPr/>
            <p:nvPr/>
          </p:nvSpPr>
          <p:spPr>
            <a:xfrm>
              <a:off x="8644209" y="5089636"/>
              <a:ext cx="1717282" cy="917111"/>
            </a:xfrm>
            <a:prstGeom prst="rect">
              <a:avLst/>
            </a:prstGeom>
            <a:solidFill>
              <a:srgbClr val="92D05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dirty="0">
                  <a:solidFill>
                    <a:schemeClr val="tx1"/>
                  </a:solidFill>
                  <a:cs typeface="Calibri"/>
                </a:rPr>
                <a:t>EEE</a:t>
              </a:r>
              <a:endParaRPr lang="en-US" dirty="0">
                <a:solidFill>
                  <a:schemeClr val="tx1"/>
                </a:solidFill>
                <a:cs typeface="Calibri"/>
              </a:endParaRPr>
            </a:p>
          </p:txBody>
        </p:sp>
        <p:sp>
          <p:nvSpPr>
            <p:cNvPr id="32" name="Rectangle 31">
              <a:extLst>
                <a:ext uri="{FF2B5EF4-FFF2-40B4-BE49-F238E27FC236}">
                  <a16:creationId xmlns:a16="http://schemas.microsoft.com/office/drawing/2014/main" id="{CCA08064-5EB3-9C42-0380-93AFE90066F7}"/>
                </a:ext>
              </a:extLst>
            </p:cNvPr>
            <p:cNvSpPr/>
            <p:nvPr/>
          </p:nvSpPr>
          <p:spPr>
            <a:xfrm>
              <a:off x="9934764" y="5765527"/>
              <a:ext cx="432611" cy="243832"/>
            </a:xfrm>
            <a:prstGeom prst="rect">
              <a:avLst/>
            </a:prstGeom>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cs typeface="Calibri"/>
                </a:rPr>
                <a:t>03</a:t>
              </a:r>
            </a:p>
          </p:txBody>
        </p:sp>
      </p:grpSp>
      <p:grpSp>
        <p:nvGrpSpPr>
          <p:cNvPr id="17" name="Group 16">
            <a:extLst>
              <a:ext uri="{FF2B5EF4-FFF2-40B4-BE49-F238E27FC236}">
                <a16:creationId xmlns:a16="http://schemas.microsoft.com/office/drawing/2014/main" id="{7D7BCCE7-0E86-45E2-81E1-F3053C6EBA30}"/>
              </a:ext>
            </a:extLst>
          </p:cNvPr>
          <p:cNvGrpSpPr/>
          <p:nvPr/>
        </p:nvGrpSpPr>
        <p:grpSpPr>
          <a:xfrm>
            <a:off x="9340606" y="4195695"/>
            <a:ext cx="1820422" cy="814775"/>
            <a:chOff x="3540580" y="1934650"/>
            <a:chExt cx="1722208" cy="923632"/>
          </a:xfrm>
        </p:grpSpPr>
        <p:sp>
          <p:nvSpPr>
            <p:cNvPr id="29" name="Rectangle 28">
              <a:extLst>
                <a:ext uri="{FF2B5EF4-FFF2-40B4-BE49-F238E27FC236}">
                  <a16:creationId xmlns:a16="http://schemas.microsoft.com/office/drawing/2014/main" id="{0EFA872A-36F9-8A47-DDEB-98F6908063E9}"/>
                </a:ext>
              </a:extLst>
            </p:cNvPr>
            <p:cNvSpPr/>
            <p:nvPr/>
          </p:nvSpPr>
          <p:spPr>
            <a:xfrm>
              <a:off x="3540580" y="1934650"/>
              <a:ext cx="1717282" cy="917111"/>
            </a:xfrm>
            <a:prstGeom prst="rect">
              <a:avLst/>
            </a:prstGeom>
            <a:solidFill>
              <a:srgbClr val="92D05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dirty="0">
                  <a:solidFill>
                    <a:schemeClr val="tx1"/>
                  </a:solidFill>
                  <a:cs typeface="Calibri"/>
                </a:rPr>
                <a:t>Implement Testing Observations - </a:t>
              </a:r>
              <a:r>
                <a:rPr lang="en-US" sz="1200" dirty="0">
                  <a:solidFill>
                    <a:schemeClr val="tx1"/>
                  </a:solidFill>
                  <a:ea typeface="+mn-lt"/>
                  <a:cs typeface="+mn-lt"/>
                </a:rPr>
                <a:t>CCC</a:t>
              </a:r>
              <a:endParaRPr lang="en-US" sz="1200" dirty="0">
                <a:solidFill>
                  <a:schemeClr val="tx1"/>
                </a:solidFill>
                <a:cs typeface="Calibri"/>
              </a:endParaRPr>
            </a:p>
          </p:txBody>
        </p:sp>
        <p:sp>
          <p:nvSpPr>
            <p:cNvPr id="30" name="Rectangle 29">
              <a:extLst>
                <a:ext uri="{FF2B5EF4-FFF2-40B4-BE49-F238E27FC236}">
                  <a16:creationId xmlns:a16="http://schemas.microsoft.com/office/drawing/2014/main" id="{04C947F0-77C1-6B25-0289-CC08C45A8E5A}"/>
                </a:ext>
              </a:extLst>
            </p:cNvPr>
            <p:cNvSpPr/>
            <p:nvPr/>
          </p:nvSpPr>
          <p:spPr>
            <a:xfrm>
              <a:off x="4838735" y="2633267"/>
              <a:ext cx="424053" cy="225015"/>
            </a:xfrm>
            <a:prstGeom prst="rect">
              <a:avLst/>
            </a:prstGeom>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cs typeface="Calibri"/>
                </a:rPr>
                <a:t>03</a:t>
              </a:r>
            </a:p>
          </p:txBody>
        </p:sp>
      </p:grpSp>
      <p:sp>
        <p:nvSpPr>
          <p:cNvPr id="18" name="Rectangle 17">
            <a:extLst>
              <a:ext uri="{FF2B5EF4-FFF2-40B4-BE49-F238E27FC236}">
                <a16:creationId xmlns:a16="http://schemas.microsoft.com/office/drawing/2014/main" id="{238DBFAA-8A8C-F362-313C-1BB7FB707B94}"/>
              </a:ext>
            </a:extLst>
          </p:cNvPr>
          <p:cNvSpPr/>
          <p:nvPr/>
        </p:nvSpPr>
        <p:spPr>
          <a:xfrm>
            <a:off x="9352384" y="6150896"/>
            <a:ext cx="1834950" cy="917111"/>
          </a:xfrm>
          <a:prstGeom prst="rect">
            <a:avLst/>
          </a:prstGeom>
          <a:solidFill>
            <a:srgbClr val="92D05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dirty="0">
                <a:solidFill>
                  <a:schemeClr val="tx1"/>
                </a:solidFill>
                <a:cs typeface="Calibri"/>
              </a:rPr>
              <a:t>FFF</a:t>
            </a:r>
          </a:p>
        </p:txBody>
      </p:sp>
      <p:sp>
        <p:nvSpPr>
          <p:cNvPr id="19" name="Rectangle 18">
            <a:extLst>
              <a:ext uri="{FF2B5EF4-FFF2-40B4-BE49-F238E27FC236}">
                <a16:creationId xmlns:a16="http://schemas.microsoft.com/office/drawing/2014/main" id="{6A6094AC-4DFA-622F-1A53-7ECDABBC1661}"/>
              </a:ext>
            </a:extLst>
          </p:cNvPr>
          <p:cNvSpPr/>
          <p:nvPr/>
        </p:nvSpPr>
        <p:spPr>
          <a:xfrm>
            <a:off x="10724929" y="6847344"/>
            <a:ext cx="456781" cy="216397"/>
          </a:xfrm>
          <a:prstGeom prst="rect">
            <a:avLst/>
          </a:prstGeom>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cs typeface="Calibri"/>
              </a:rPr>
              <a:t>02</a:t>
            </a:r>
          </a:p>
        </p:txBody>
      </p:sp>
      <p:grpSp>
        <p:nvGrpSpPr>
          <p:cNvPr id="20" name="Group 19">
            <a:extLst>
              <a:ext uri="{FF2B5EF4-FFF2-40B4-BE49-F238E27FC236}">
                <a16:creationId xmlns:a16="http://schemas.microsoft.com/office/drawing/2014/main" id="{95CE2BD4-41ED-6468-65FE-86426CDA4E60}"/>
              </a:ext>
            </a:extLst>
          </p:cNvPr>
          <p:cNvGrpSpPr/>
          <p:nvPr/>
        </p:nvGrpSpPr>
        <p:grpSpPr>
          <a:xfrm>
            <a:off x="2981325" y="4685414"/>
            <a:ext cx="1721592" cy="916536"/>
            <a:chOff x="425344" y="3272014"/>
            <a:chExt cx="1554480" cy="914400"/>
          </a:xfrm>
        </p:grpSpPr>
        <p:sp>
          <p:nvSpPr>
            <p:cNvPr id="27" name="Rectangle 26">
              <a:extLst>
                <a:ext uri="{FF2B5EF4-FFF2-40B4-BE49-F238E27FC236}">
                  <a16:creationId xmlns:a16="http://schemas.microsoft.com/office/drawing/2014/main" id="{BFCF7773-7B1F-03E9-EDBA-08593BBDE423}"/>
                </a:ext>
              </a:extLst>
            </p:cNvPr>
            <p:cNvSpPr/>
            <p:nvPr/>
          </p:nvSpPr>
          <p:spPr>
            <a:xfrm>
              <a:off x="425344" y="3272014"/>
              <a:ext cx="1554480" cy="914400"/>
            </a:xfrm>
            <a:prstGeom prst="rect">
              <a:avLst/>
            </a:prstGeom>
            <a:solidFill>
              <a:srgbClr val="92D05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dirty="0">
                  <a:solidFill>
                    <a:schemeClr val="tx1"/>
                  </a:solidFill>
                  <a:ea typeface="+mn-lt"/>
                  <a:cs typeface="+mn-lt"/>
                </a:rPr>
                <a:t>TTT Content Review</a:t>
              </a:r>
              <a:endParaRPr lang="en-US" sz="1200" dirty="0">
                <a:solidFill>
                  <a:schemeClr val="tx1"/>
                </a:solidFill>
                <a:ea typeface="Calibri"/>
                <a:cs typeface="Calibri"/>
              </a:endParaRPr>
            </a:p>
          </p:txBody>
        </p:sp>
        <p:sp>
          <p:nvSpPr>
            <p:cNvPr id="28" name="Rectangle 27">
              <a:extLst>
                <a:ext uri="{FF2B5EF4-FFF2-40B4-BE49-F238E27FC236}">
                  <a16:creationId xmlns:a16="http://schemas.microsoft.com/office/drawing/2014/main" id="{4991C21E-658D-7913-550A-8927B9256AB9}"/>
                </a:ext>
              </a:extLst>
            </p:cNvPr>
            <p:cNvSpPr/>
            <p:nvPr/>
          </p:nvSpPr>
          <p:spPr>
            <a:xfrm>
              <a:off x="1499598" y="3940317"/>
              <a:ext cx="480226" cy="240176"/>
            </a:xfrm>
            <a:prstGeom prst="rect">
              <a:avLst/>
            </a:prstGeom>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cs typeface="Calibri"/>
                </a:rPr>
                <a:t>02</a:t>
              </a:r>
              <a:endParaRPr lang="en-US" dirty="0"/>
            </a:p>
          </p:txBody>
        </p:sp>
      </p:grpSp>
      <p:grpSp>
        <p:nvGrpSpPr>
          <p:cNvPr id="22" name="Group 21">
            <a:extLst>
              <a:ext uri="{FF2B5EF4-FFF2-40B4-BE49-F238E27FC236}">
                <a16:creationId xmlns:a16="http://schemas.microsoft.com/office/drawing/2014/main" id="{9721D755-6461-57F0-87C3-20991D300E7E}"/>
              </a:ext>
            </a:extLst>
          </p:cNvPr>
          <p:cNvGrpSpPr/>
          <p:nvPr/>
        </p:nvGrpSpPr>
        <p:grpSpPr>
          <a:xfrm>
            <a:off x="6109210" y="4692677"/>
            <a:ext cx="1810342" cy="916536"/>
            <a:chOff x="425344" y="3272014"/>
            <a:chExt cx="1554480" cy="914400"/>
          </a:xfrm>
        </p:grpSpPr>
        <p:sp>
          <p:nvSpPr>
            <p:cNvPr id="23" name="Rectangle 22">
              <a:extLst>
                <a:ext uri="{FF2B5EF4-FFF2-40B4-BE49-F238E27FC236}">
                  <a16:creationId xmlns:a16="http://schemas.microsoft.com/office/drawing/2014/main" id="{5BA01533-01EC-B753-6BBD-9588C24C93A7}"/>
                </a:ext>
              </a:extLst>
            </p:cNvPr>
            <p:cNvSpPr/>
            <p:nvPr/>
          </p:nvSpPr>
          <p:spPr>
            <a:xfrm>
              <a:off x="425344" y="3272014"/>
              <a:ext cx="1554480" cy="914400"/>
            </a:xfrm>
            <a:prstGeom prst="rect">
              <a:avLst/>
            </a:prstGeom>
            <a:solidFill>
              <a:srgbClr val="92D05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dirty="0">
                  <a:solidFill>
                    <a:schemeClr val="tx1"/>
                  </a:solidFill>
                  <a:ea typeface="+mn-lt"/>
                  <a:cs typeface="+mn-lt"/>
                </a:rPr>
                <a:t>CCC</a:t>
              </a:r>
              <a:endParaRPr lang="en-US" dirty="0">
                <a:solidFill>
                  <a:schemeClr val="tx1"/>
                </a:solidFill>
              </a:endParaRPr>
            </a:p>
          </p:txBody>
        </p:sp>
        <p:sp>
          <p:nvSpPr>
            <p:cNvPr id="24" name="Rectangle 23">
              <a:extLst>
                <a:ext uri="{FF2B5EF4-FFF2-40B4-BE49-F238E27FC236}">
                  <a16:creationId xmlns:a16="http://schemas.microsoft.com/office/drawing/2014/main" id="{A46C8A0A-195D-412D-89F8-FF7C02B8D615}"/>
                </a:ext>
              </a:extLst>
            </p:cNvPr>
            <p:cNvSpPr/>
            <p:nvPr/>
          </p:nvSpPr>
          <p:spPr>
            <a:xfrm>
              <a:off x="1499598" y="3940317"/>
              <a:ext cx="480226" cy="240176"/>
            </a:xfrm>
            <a:prstGeom prst="rect">
              <a:avLst/>
            </a:prstGeom>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cs typeface="Calibri"/>
                </a:rPr>
                <a:t>01</a:t>
              </a:r>
              <a:endParaRPr lang="en-US"/>
            </a:p>
          </p:txBody>
        </p:sp>
      </p:grpSp>
      <p:sp>
        <p:nvSpPr>
          <p:cNvPr id="57" name="Content Placeholder 2">
            <a:extLst>
              <a:ext uri="{FF2B5EF4-FFF2-40B4-BE49-F238E27FC236}">
                <a16:creationId xmlns:a16="http://schemas.microsoft.com/office/drawing/2014/main" id="{32213CD2-3616-D933-7135-BA0864262601}"/>
              </a:ext>
            </a:extLst>
          </p:cNvPr>
          <p:cNvSpPr>
            <a:spLocks noGrp="1"/>
          </p:cNvSpPr>
          <p:nvPr>
            <p:ph idx="1"/>
          </p:nvPr>
        </p:nvSpPr>
        <p:spPr>
          <a:xfrm>
            <a:off x="671734" y="792344"/>
            <a:ext cx="10515600" cy="692233"/>
          </a:xfrm>
        </p:spPr>
        <p:txBody>
          <a:bodyPr>
            <a:normAutofit/>
          </a:bodyPr>
          <a:lstStyle/>
          <a:p>
            <a:r>
              <a:rPr lang="en-IN" sz="1800" dirty="0">
                <a:cs typeface="Calibri"/>
              </a:rPr>
              <a:t>Add the chits of your team members’ names with the capacity that they have and its distribution below.</a:t>
            </a:r>
          </a:p>
        </p:txBody>
      </p:sp>
      <p:pic>
        <p:nvPicPr>
          <p:cNvPr id="2" name="table">
            <a:extLst>
              <a:ext uri="{FF2B5EF4-FFF2-40B4-BE49-F238E27FC236}">
                <a16:creationId xmlns:a16="http://schemas.microsoft.com/office/drawing/2014/main" id="{74C5F67D-2E3B-EEFB-12D0-DBC426CDC094}"/>
              </a:ext>
            </a:extLst>
          </p:cNvPr>
          <p:cNvPicPr>
            <a:picLocks noChangeAspect="1"/>
          </p:cNvPicPr>
          <p:nvPr/>
        </p:nvPicPr>
        <p:blipFill>
          <a:blip r:embed="rId2"/>
          <a:stretch>
            <a:fillRect/>
          </a:stretch>
        </p:blipFill>
        <p:spPr>
          <a:xfrm>
            <a:off x="6087476" y="-63839"/>
            <a:ext cx="6095999" cy="849982"/>
          </a:xfrm>
          <a:prstGeom prst="rect">
            <a:avLst/>
          </a:prstGeom>
        </p:spPr>
      </p:pic>
      <p:graphicFrame>
        <p:nvGraphicFramePr>
          <p:cNvPr id="3" name="Table 20">
            <a:extLst>
              <a:ext uri="{FF2B5EF4-FFF2-40B4-BE49-F238E27FC236}">
                <a16:creationId xmlns:a16="http://schemas.microsoft.com/office/drawing/2014/main" id="{219E722E-6CB5-7806-DFEF-C3780347EFFC}"/>
              </a:ext>
            </a:extLst>
          </p:cNvPr>
          <p:cNvGraphicFramePr>
            <a:graphicFrameLocks noGrp="1"/>
          </p:cNvGraphicFramePr>
          <p:nvPr>
            <p:extLst>
              <p:ext uri="{D42A27DB-BD31-4B8C-83A1-F6EECF244321}">
                <p14:modId xmlns:p14="http://schemas.microsoft.com/office/powerpoint/2010/main" val="2781088842"/>
              </p:ext>
            </p:extLst>
          </p:nvPr>
        </p:nvGraphicFramePr>
        <p:xfrm>
          <a:off x="806516" y="6065656"/>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3914377070"/>
                    </a:ext>
                  </a:extLst>
                </a:gridCol>
              </a:tblGrid>
              <a:tr h="370840">
                <a:tc>
                  <a:txBody>
                    <a:bodyPr/>
                    <a:lstStyle/>
                    <a:p>
                      <a:r>
                        <a:rPr lang="en-IN" dirty="0">
                          <a:highlight>
                            <a:srgbClr val="FF0000"/>
                          </a:highlight>
                        </a:rPr>
                        <a:t>This Goes on for number of sprints that your organization has</a:t>
                      </a:r>
                      <a:endParaRPr lang="en-US" dirty="0">
                        <a:highlight>
                          <a:srgbClr val="FF0000"/>
                        </a:highlight>
                      </a:endParaRPr>
                    </a:p>
                  </a:txBody>
                  <a:tcPr/>
                </a:tc>
                <a:extLst>
                  <a:ext uri="{0D108BD9-81ED-4DB2-BD59-A6C34878D82A}">
                    <a16:rowId xmlns:a16="http://schemas.microsoft.com/office/drawing/2014/main" val="3969516597"/>
                  </a:ext>
                </a:extLst>
              </a:tr>
            </a:tbl>
          </a:graphicData>
        </a:graphic>
      </p:graphicFrame>
    </p:spTree>
    <p:extLst>
      <p:ext uri="{BB962C8B-B14F-4D97-AF65-F5344CB8AC3E}">
        <p14:creationId xmlns:p14="http://schemas.microsoft.com/office/powerpoint/2010/main" val="592986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DF67A1-D413-9775-04D3-FDB3B9690F95}"/>
              </a:ext>
            </a:extLst>
          </p:cNvPr>
          <p:cNvSpPr>
            <a:spLocks noGrp="1"/>
          </p:cNvSpPr>
          <p:nvPr>
            <p:ph idx="1"/>
          </p:nvPr>
        </p:nvSpPr>
        <p:spPr>
          <a:xfrm>
            <a:off x="677944" y="1253331"/>
            <a:ext cx="10515600" cy="1282479"/>
          </a:xfrm>
        </p:spPr>
        <p:txBody>
          <a:bodyPr>
            <a:normAutofit lnSpcReduction="10000"/>
          </a:bodyPr>
          <a:lstStyle/>
          <a:p>
            <a:r>
              <a:rPr lang="en-IN" sz="1800" dirty="0">
                <a:cs typeface="Calibri"/>
              </a:rPr>
              <a:t>Add the risks due to which you may not achieve your sprint or PI goals. They can be time consumed in correcting defects or PR, or late delivery of material from the teams you have dependencies on. </a:t>
            </a:r>
          </a:p>
          <a:p>
            <a:endParaRPr lang="en-IN" sz="1800" dirty="0">
              <a:cs typeface="Calibri"/>
            </a:endParaRPr>
          </a:p>
          <a:p>
            <a:r>
              <a:rPr lang="en-IN" sz="1800" dirty="0">
                <a:cs typeface="Calibri"/>
              </a:rPr>
              <a:t>Here, I have added the risk of PRs and defects that is accepted.</a:t>
            </a:r>
            <a:endParaRPr lang="en-US" sz="1800" dirty="0">
              <a:cs typeface="Calibri"/>
            </a:endParaRPr>
          </a:p>
        </p:txBody>
      </p:sp>
      <p:sp>
        <p:nvSpPr>
          <p:cNvPr id="6" name="TextBox 24">
            <a:extLst>
              <a:ext uri="{FF2B5EF4-FFF2-40B4-BE49-F238E27FC236}">
                <a16:creationId xmlns:a16="http://schemas.microsoft.com/office/drawing/2014/main" id="{B012BD45-DB38-4694-957F-8258F1968B7C}"/>
              </a:ext>
            </a:extLst>
          </p:cNvPr>
          <p:cNvSpPr txBox="1"/>
          <p:nvPr/>
        </p:nvSpPr>
        <p:spPr>
          <a:xfrm>
            <a:off x="574994" y="480982"/>
            <a:ext cx="4990003" cy="400110"/>
          </a:xfrm>
          <a:prstGeom prst="rect">
            <a:avLst/>
          </a:prstGeom>
          <a:noFill/>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a:solidFill>
                  <a:schemeClr val="bg1">
                    <a:lumMod val="75000"/>
                  </a:schemeClr>
                </a:solidFill>
                <a:latin typeface="Impact"/>
              </a:rPr>
              <a:t>RISKS AND MITIGATION</a:t>
            </a:r>
          </a:p>
        </p:txBody>
      </p:sp>
      <p:grpSp>
        <p:nvGrpSpPr>
          <p:cNvPr id="9" name="Group 8">
            <a:extLst>
              <a:ext uri="{FF2B5EF4-FFF2-40B4-BE49-F238E27FC236}">
                <a16:creationId xmlns:a16="http://schemas.microsoft.com/office/drawing/2014/main" id="{E3076A48-A1AA-ED93-51F7-6CFAAD728B52}"/>
              </a:ext>
            </a:extLst>
          </p:cNvPr>
          <p:cNvGrpSpPr/>
          <p:nvPr/>
        </p:nvGrpSpPr>
        <p:grpSpPr>
          <a:xfrm>
            <a:off x="677944" y="2939986"/>
            <a:ext cx="1369900" cy="760229"/>
            <a:chOff x="740229" y="1752600"/>
            <a:chExt cx="1554480" cy="914400"/>
          </a:xfrm>
        </p:grpSpPr>
        <p:sp>
          <p:nvSpPr>
            <p:cNvPr id="10" name="Rectangle 9">
              <a:extLst>
                <a:ext uri="{FF2B5EF4-FFF2-40B4-BE49-F238E27FC236}">
                  <a16:creationId xmlns:a16="http://schemas.microsoft.com/office/drawing/2014/main" id="{AE9C4068-C538-93BE-26AD-6E651B58A45E}"/>
                </a:ext>
              </a:extLst>
            </p:cNvPr>
            <p:cNvSpPr/>
            <p:nvPr/>
          </p:nvSpPr>
          <p:spPr>
            <a:xfrm>
              <a:off x="740229" y="1752600"/>
              <a:ext cx="1554480" cy="914400"/>
            </a:xfrm>
            <a:prstGeom prst="rect">
              <a:avLst/>
            </a:prstGeom>
            <a:solidFill>
              <a:srgbClr val="FF717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1"/>
                  </a:solidFill>
                  <a:ea typeface="+mn-lt"/>
                  <a:cs typeface="+mn-lt"/>
                </a:rPr>
                <a:t>Incoming PRs/Defects</a:t>
              </a:r>
              <a:endParaRPr lang="en-US" dirty="0">
                <a:solidFill>
                  <a:schemeClr val="tx1"/>
                </a:solidFill>
              </a:endParaRPr>
            </a:p>
            <a:p>
              <a:pPr algn="ctr"/>
              <a:endParaRPr lang="en-US" sz="1200" dirty="0">
                <a:solidFill>
                  <a:schemeClr val="tx1"/>
                </a:solidFill>
                <a:cs typeface="Calibri"/>
              </a:endParaRPr>
            </a:p>
          </p:txBody>
        </p:sp>
        <p:sp>
          <p:nvSpPr>
            <p:cNvPr id="11" name="Rectangle 10">
              <a:extLst>
                <a:ext uri="{FF2B5EF4-FFF2-40B4-BE49-F238E27FC236}">
                  <a16:creationId xmlns:a16="http://schemas.microsoft.com/office/drawing/2014/main" id="{453B9160-520F-9782-C8E4-0E912AB59659}"/>
                </a:ext>
              </a:extLst>
            </p:cNvPr>
            <p:cNvSpPr/>
            <p:nvPr/>
          </p:nvSpPr>
          <p:spPr>
            <a:xfrm>
              <a:off x="1814483" y="2420903"/>
              <a:ext cx="480226" cy="240176"/>
            </a:xfrm>
            <a:prstGeom prst="rect">
              <a:avLst/>
            </a:prstGeom>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cs typeface="Calibri"/>
                </a:rPr>
                <a:t>A</a:t>
              </a:r>
            </a:p>
          </p:txBody>
        </p:sp>
      </p:grpSp>
    </p:spTree>
    <p:extLst>
      <p:ext uri="{BB962C8B-B14F-4D97-AF65-F5344CB8AC3E}">
        <p14:creationId xmlns:p14="http://schemas.microsoft.com/office/powerpoint/2010/main" val="21927350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1519</TotalTime>
  <Words>419</Words>
  <Application>Microsoft Office PowerPoint</Application>
  <PresentationFormat>Widescreen</PresentationFormat>
  <Paragraphs>99</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72 Light</vt:lpstr>
      <vt:lpstr>Arial</vt:lpstr>
      <vt:lpstr>Calibri</vt:lpstr>
      <vt:lpstr>Calibri Light</vt:lpstr>
      <vt:lpstr>Impact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Wagh, Mahesh (DI SW ME PRD IN QA1 3)</dc:creator>
  <cp:lastModifiedBy>Wagh, Mahesh (DI SW ME PRD IN QA1 3)</cp:lastModifiedBy>
  <cp:revision>6</cp:revision>
  <dcterms:created xsi:type="dcterms:W3CDTF">2023-08-16T09:26:09Z</dcterms:created>
  <dcterms:modified xsi:type="dcterms:W3CDTF">2023-08-17T10:45:49Z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d258917-277f-42cd-a3cd-14c4e9ee58bc_Enabled">
    <vt:lpwstr>true</vt:lpwstr>
  </property>
  <property fmtid="{D5CDD505-2E9C-101B-9397-08002B2CF9AE}" pid="3" name="MSIP_Label_9d258917-277f-42cd-a3cd-14c4e9ee58bc_SetDate">
    <vt:lpwstr>2023-08-17T10:45:49Z</vt:lpwstr>
  </property>
  <property fmtid="{D5CDD505-2E9C-101B-9397-08002B2CF9AE}" pid="4" name="MSIP_Label_9d258917-277f-42cd-a3cd-14c4e9ee58bc_Method">
    <vt:lpwstr>Standard</vt:lpwstr>
  </property>
  <property fmtid="{D5CDD505-2E9C-101B-9397-08002B2CF9AE}" pid="5" name="MSIP_Label_9d258917-277f-42cd-a3cd-14c4e9ee58bc_Name">
    <vt:lpwstr>restricted</vt:lpwstr>
  </property>
  <property fmtid="{D5CDD505-2E9C-101B-9397-08002B2CF9AE}" pid="6" name="MSIP_Label_9d258917-277f-42cd-a3cd-14c4e9ee58bc_SiteId">
    <vt:lpwstr>38ae3bcd-9579-4fd4-adda-b42e1495d55a</vt:lpwstr>
  </property>
  <property fmtid="{D5CDD505-2E9C-101B-9397-08002B2CF9AE}" pid="7" name="MSIP_Label_9d258917-277f-42cd-a3cd-14c4e9ee58bc_ActionId">
    <vt:lpwstr>9084853e-5a6e-4c08-ad39-ee8c7101bfb3</vt:lpwstr>
  </property>
  <property fmtid="{D5CDD505-2E9C-101B-9397-08002B2CF9AE}" pid="8" name="MSIP_Label_9d258917-277f-42cd-a3cd-14c4e9ee58bc_ContentBits">
    <vt:lpwstr>0</vt:lpwstr>
  </property>
  <property fmtid="{D5CDD505-2E9C-101B-9397-08002B2CF9AE}" pid="9" name="Document_Confidentiality">
    <vt:lpwstr>Restricted</vt:lpwstr>
  </property>
</Properties>
</file>