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3" descr="b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224790"/>
            <a:ext cx="2621915" cy="56807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78635" y="240030"/>
            <a:ext cx="85725" cy="914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64360" y="285750"/>
            <a:ext cx="3495040" cy="224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</p:cNvCxnSpPr>
          <p:nvPr/>
        </p:nvCxnSpPr>
        <p:spPr>
          <a:xfrm>
            <a:off x="1821815" y="331470"/>
            <a:ext cx="3033395" cy="20015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10" y="451485"/>
            <a:ext cx="1925955" cy="1920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3317875"/>
            <a:ext cx="2068195" cy="206629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5661660" y="2461895"/>
            <a:ext cx="159385" cy="748665"/>
          </a:xfrm>
          <a:prstGeom prst="downArrow">
            <a:avLst>
              <a:gd name="adj1" fmla="val 37117"/>
              <a:gd name="adj2" fmla="val 88446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35735" y="1873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4504690" y="4279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(b)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4419600" y="32588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(c)</a:t>
            </a:r>
            <a:endParaRPr lang="en-US" altLang="zh-CN" sz="14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DI5N2Q3MDNkMmE4MjNlMmUyNjczYWVhMGM3MjQzM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麦克斯韦</cp:lastModifiedBy>
  <cp:revision>155</cp:revision>
  <dcterms:created xsi:type="dcterms:W3CDTF">2019-06-19T02:08:00Z</dcterms:created>
  <dcterms:modified xsi:type="dcterms:W3CDTF">2024-03-03T13:26:08Z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3B45FC9351D14B969A7FD2D8A3533B0A_11</vt:lpwstr>
  </property>
</Properties>
</file>