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82398C-4A13-40D5-A62A-AF72DC6A858B}">
  <a:tblStyle styleId="{2182398C-4A13-40D5-A62A-AF72DC6A8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1218d8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1218d8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1218d8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1218d8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1218d8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1218d8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1218d8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1218d8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do material Percorrer Árvores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Maxwel Araujo Costa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BT3000184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172850"/>
            <a:ext cx="8520600" cy="13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“raiz” ainda possuía NULO como único valor, o primeiro número a ser inserido se torna a raíz da árvore. Referente à linha 69. 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8573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{2182398C-4A13-40D5-A62A-AF72DC6A858B}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se torna raíz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350" y="2243060"/>
            <a:ext cx="3669475" cy="4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309200"/>
            <a:ext cx="85206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já existe uma </a:t>
            </a:r>
            <a:r>
              <a:rPr lang="pt-BR"/>
              <a:t>raiz</a:t>
            </a:r>
            <a:r>
              <a:rPr lang="pt-BR"/>
              <a:t>, e como 2 é maior do que a raiz, 2 se torna um nó da parte direita da árvore. Referente às linhas 75, 76, 77, 78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8573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{2182398C-4A13-40D5-A62A-AF72DC6A858B}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 se torna um nó da direita.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024" y="2285400"/>
            <a:ext cx="27839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272000"/>
            <a:ext cx="85206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o número 1 já havia sido registrado antes, o programa entra em uma </a:t>
            </a:r>
            <a:r>
              <a:rPr lang="pt-BR"/>
              <a:t>exceção</a:t>
            </a:r>
            <a:r>
              <a:rPr lang="pt-BR"/>
              <a:t> que retorna uma </a:t>
            </a:r>
            <a:r>
              <a:rPr lang="pt-BR"/>
              <a:t>mensagem</a:t>
            </a:r>
            <a:r>
              <a:rPr lang="pt-BR"/>
              <a:t> informativa, e em seguida espera-se um número válido. Referente às linhas 80 e 81.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18573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{2182398C-4A13-40D5-A62A-AF72DC6A858B}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número 1 não é registrado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617" y="2205780"/>
            <a:ext cx="3446775" cy="7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3321575"/>
            <a:ext cx="85206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número inserido foi 0, o que ativa a condição para terminar o loop ‘do’(da linha 65). E como o loop principal do programa termina, todas as suas funções efetivamente encerram. Referente à linha 89.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18573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{2182398C-4A13-40D5-A62A-AF72DC6A858B}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programa “termina”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78" y="2074175"/>
            <a:ext cx="4303045" cy="12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